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2" r:id="rId7"/>
    <p:sldId id="260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F6980-BA44-4F72-BF9B-4EAC5F8BE792}" v="271" dt="2022-08-17T14:53:46.812"/>
    <p1510:client id="{79250A97-0119-4FFC-BD3A-200D19FA5D10}" v="123" dt="2022-08-12T11:51:55.205"/>
    <p1510:client id="{B5252B79-711A-47EB-A9FF-01E680BE12A6}" v="327" dt="2022-08-20T10:40:40.740"/>
    <p1510:client id="{B8D97C94-7C03-4195-9760-6D74AF54B4B7}" v="2068" dt="2022-08-13T18:13:38.491"/>
    <p1510:client id="{FCE22B99-4F5D-493D-9456-4B0705D8C133}" v="332" dt="2022-08-17T05:48:32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180457"/>
            <a:ext cx="8679915" cy="697081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Problem Statement 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91981"/>
            <a:ext cx="8673427" cy="3136872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a</a:t>
            </a:r>
            <a:r>
              <a:rPr lang="en-US" dirty="0"/>
              <a:t> e-commerce-retention dataset and in this dataset we perceived risk of 'repeat purchase' of customer . Which customer-retention factor important for 'repeating purchase' of customer  </a:t>
            </a:r>
          </a:p>
          <a:p>
            <a:r>
              <a:rPr lang="en-US" dirty="0"/>
              <a:t>we will be considering over those e-retail factors that important for more or less repeating purchase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A763-54DE-C1BC-989A-7CBA0564F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368" y="1063960"/>
            <a:ext cx="8679915" cy="85368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Problem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B606-0680-052E-3CEF-A4541EC36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856" y="2031505"/>
            <a:ext cx="8673427" cy="3221538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sz="1600" dirty="0"/>
              <a:t>Main point of problem understanding of this dataset is focus only those attributes that give more information or more important to understanding the repeat purchase of customer</a:t>
            </a:r>
          </a:p>
          <a:p>
            <a:r>
              <a:rPr lang="en-US" sz="1600" dirty="0"/>
              <a:t>This Dataset has five types of variable in its Attributes,  </a:t>
            </a:r>
            <a:r>
              <a:rPr lang="en-US" sz="1600" dirty="0" err="1"/>
              <a:t>eg.</a:t>
            </a:r>
            <a:r>
              <a:rPr lang="en-US" sz="1600" dirty="0"/>
              <a:t> (Strongly-agree(5), agree(4), Indifferent(3), Disagree(2), strongly-disagree(1) )</a:t>
            </a:r>
          </a:p>
          <a:p>
            <a:r>
              <a:rPr lang="en-US" sz="1600" dirty="0"/>
              <a:t>Each variable in the attributes of the dataset shows how satisfied or disagree the customer is with online shopping and which factor of the e-retailer he is more satisfied with</a:t>
            </a:r>
          </a:p>
          <a:p>
            <a:r>
              <a:rPr lang="en-US" sz="1600" dirty="0"/>
              <a:t>The e-retailer should pay more attention to those factors due to which the customers buy more from the e-retailer</a:t>
            </a:r>
          </a:p>
        </p:txBody>
      </p:sp>
    </p:spTree>
    <p:extLst>
      <p:ext uri="{BB962C8B-B14F-4D97-AF65-F5344CB8AC3E}">
        <p14:creationId xmlns:p14="http://schemas.microsoft.com/office/powerpoint/2010/main" val="87535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4232-43B2-1ADF-D3FE-F66BF42F8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89314"/>
            <a:ext cx="8679915" cy="59236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EDA Steps &amp; Visualizations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D98B2-4934-4510-0181-46AB1190A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19410"/>
            <a:ext cx="8673427" cy="3292042"/>
          </a:xfrm>
        </p:spPr>
        <p:txBody>
          <a:bodyPr vert="horz" lIns="91440" tIns="0" rIns="91440" bIns="45720" rtlCol="0" anchor="t">
            <a:normAutofit fontScale="62500" lnSpcReduction="20000"/>
          </a:bodyPr>
          <a:lstStyle/>
          <a:p>
            <a:r>
              <a:rPr lang="en-US" dirty="0"/>
              <a:t>.All e-retail factor are contained 3 to 5 types of categorical variable as a ('strongly-agree', 'agree', 'indifferent', 'disagree', 'strongly-disagree' ).</a:t>
            </a:r>
          </a:p>
          <a:p>
            <a:r>
              <a:rPr lang="en-US" dirty="0"/>
              <a:t>..First we have used to checking correlation</a:t>
            </a:r>
          </a:p>
          <a:p>
            <a:r>
              <a:rPr lang="en-US" dirty="0"/>
              <a:t>..Second we have used plotting </a:t>
            </a:r>
            <a:r>
              <a:rPr lang="en-US" dirty="0" err="1"/>
              <a:t>countplot</a:t>
            </a:r>
            <a:r>
              <a:rPr lang="en-US" dirty="0"/>
              <a:t> &amp; </a:t>
            </a:r>
            <a:r>
              <a:rPr lang="en-US" dirty="0" err="1"/>
              <a:t>pieplot</a:t>
            </a:r>
            <a:r>
              <a:rPr lang="en-US" dirty="0"/>
              <a:t> of all attributes </a:t>
            </a:r>
          </a:p>
          <a:p>
            <a:r>
              <a:rPr lang="en-US" dirty="0"/>
              <a:t>.. Third we have used to plotting </a:t>
            </a:r>
            <a:r>
              <a:rPr lang="en-US" dirty="0" err="1"/>
              <a:t>lineplot</a:t>
            </a:r>
            <a:r>
              <a:rPr lang="en-US" dirty="0"/>
              <a:t> of some important Attributes</a:t>
            </a:r>
          </a:p>
          <a:p>
            <a:r>
              <a:rPr lang="en-US" dirty="0"/>
              <a:t>.I have seen in EDA that maximum variables (strongly-agree, </a:t>
            </a:r>
            <a:r>
              <a:rPr lang="en-US" dirty="0" err="1"/>
              <a:t>agree,indifferent</a:t>
            </a:r>
            <a:r>
              <a:rPr lang="en-US" dirty="0"/>
              <a:t> types,)</a:t>
            </a:r>
          </a:p>
          <a:p>
            <a:r>
              <a:rPr lang="en-US" dirty="0"/>
              <a:t>are equally distributed among all the factors of customer-retention which are related to 'monetary saving&amp; discount', '</a:t>
            </a:r>
            <a:r>
              <a:rPr lang="en-US" dirty="0" err="1"/>
              <a:t>conveniece</a:t>
            </a:r>
            <a:r>
              <a:rPr lang="en-US" dirty="0"/>
              <a:t> types' ,</a:t>
            </a:r>
          </a:p>
          <a:p>
            <a:r>
              <a:rPr lang="en-US" dirty="0"/>
              <a:t>. Some Attributes are highly positive correlated to each other &amp; very few are less negative correlated to each other</a:t>
            </a:r>
          </a:p>
          <a:p>
            <a:r>
              <a:rPr lang="en-US" dirty="0"/>
              <a:t>.Customers who (strongly-agreed, agreed , indifferent ) with  e-retail factors those factors important for maximum repeating purchase of customer</a:t>
            </a:r>
            <a:endParaRPr lang="en-US"/>
          </a:p>
          <a:p>
            <a:r>
              <a:rPr lang="en-US" dirty="0">
                <a:solidFill>
                  <a:srgbClr val="FFFF00"/>
                </a:solidFill>
              </a:rPr>
              <a:t>.Plotting </a:t>
            </a:r>
            <a:r>
              <a:rPr lang="en-US" dirty="0" err="1">
                <a:solidFill>
                  <a:srgbClr val="FFFF00"/>
                </a:solidFill>
              </a:rPr>
              <a:t>countplot</a:t>
            </a:r>
            <a:r>
              <a:rPr lang="en-US" dirty="0">
                <a:solidFill>
                  <a:srgbClr val="FFFF00"/>
                </a:solidFill>
              </a:rPr>
              <a:t> with  e-retailer factors(repeat purchase in one year) &amp; another factors then I found that customers who satisfied with </a:t>
            </a: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(strongly-agreed, agreed , indifferent )</a:t>
            </a:r>
            <a:r>
              <a:rPr lang="en-US" dirty="0">
                <a:solidFill>
                  <a:srgbClr val="FFFF00"/>
                </a:solidFill>
              </a:rPr>
              <a:t> from another factors </a:t>
            </a: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 then maximum 'repeat purchase in one year' of customer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.This dataset contain only categorical variable so there are plotting only 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countplot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lineplot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to give better understanding over a dataset 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7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C672-524E-095A-7E4E-D9922F7A2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083695"/>
            <a:ext cx="8679915" cy="1409744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Steps &amp; Assumptions used to </a:t>
            </a:r>
            <a:r>
              <a:rPr lang="en-US">
                <a:ea typeface="+mj-lt"/>
                <a:cs typeface="+mj-lt"/>
              </a:rPr>
              <a:t>complete the Project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6CCD9-E7E3-9C00-1871-06DC4F7B7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611121"/>
            <a:ext cx="8673427" cy="2671524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sz="1600" dirty="0"/>
              <a:t>Over this dataset plotting </a:t>
            </a:r>
            <a:r>
              <a:rPr lang="en-US" sz="1600" dirty="0" err="1"/>
              <a:t>countplot</a:t>
            </a:r>
            <a:r>
              <a:rPr lang="en-US" sz="1600" dirty="0"/>
              <a:t> for understand the dataset attributes</a:t>
            </a:r>
          </a:p>
          <a:p>
            <a:r>
              <a:rPr lang="en-US" sz="1600" dirty="0"/>
              <a:t>By using plotting method  understand the attributes  and which attributes important for 'repeat purchase '  Intention </a:t>
            </a:r>
          </a:p>
          <a:p>
            <a:r>
              <a:rPr lang="en-US" sz="1600" dirty="0"/>
              <a:t>customer who strongly-agree with convenient , monetary saving, product information &amp;  return-replace-policy , ..  types factors then maximum repeat purchase by customer</a:t>
            </a:r>
          </a:p>
          <a:p>
            <a:r>
              <a:rPr lang="en-US" sz="1600" dirty="0">
                <a:ea typeface="+mn-lt"/>
                <a:cs typeface="+mn-lt"/>
              </a:rPr>
              <a:t>It is very difficult task for the e-retailer to satisfied maximum customer according to the e-retailer factors . The e-retailer should pay attention to the factors in which customer who buys more is associated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8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2636-3DDA-4845-5C6A-2C95F958B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141" y="1289314"/>
            <a:ext cx="8522677" cy="720634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0061-1D82-3231-6598-AE68BF1E1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046" y="2043599"/>
            <a:ext cx="8733903" cy="3124777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Analysis the dataset through using  plotting method </a:t>
            </a:r>
          </a:p>
          <a:p>
            <a:r>
              <a:rPr lang="en-US" dirty="0"/>
              <a:t>E-retailer factors are mainly categories into three-four parts , I saw this things during data visualization &amp;  analysis the data</a:t>
            </a:r>
          </a:p>
          <a:p>
            <a:r>
              <a:rPr lang="en-US" dirty="0"/>
              <a:t>There are some customer who shopping from e-retailer to save money or get some more discount over products compare to market price &amp; some feel convenience in online shopping</a:t>
            </a:r>
          </a:p>
          <a:p>
            <a:r>
              <a:rPr lang="en-US" dirty="0"/>
              <a:t>There are some customer who online shopping for social status, feel some enjoyment , feel adventure &amp; some other reason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6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B029-43A7-A3EF-16F0-E57D9F3E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</a:p>
          <a:p>
            <a:r>
              <a:rPr lang="en-US" dirty="0">
                <a:cs typeface="Calibri Light"/>
              </a:rPr>
              <a:t>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6AC9-63D5-9D2C-C2A1-E340A343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105" y="-59076"/>
            <a:ext cx="7535161" cy="683277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According to EDA &amp; plotting dataset I found that . The customer who feels (enjoyment , convenience, enhance social status , monetary saving, gratification, return and replacement policy , satisfaction , fulfillment of certain roles ) in online shopping and one who strongly-agreed with these types of e-retailer factors so they are maximum times (repeat purchase) . </a:t>
            </a:r>
          </a:p>
          <a:p>
            <a:r>
              <a:rPr lang="en-US" sz="1600" dirty="0">
                <a:solidFill>
                  <a:srgbClr val="00B050"/>
                </a:solidFill>
                <a:ea typeface="+mn-lt"/>
                <a:cs typeface="+mn-lt"/>
              </a:rPr>
              <a:t>E-retailer keeping in mind that if he can satisfied strongly the more customer in all factors then his maximum repeat purchasing customer also growth</a:t>
            </a:r>
          </a:p>
          <a:p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Many types thinking and understanding customers make purchase at e-retailer and we have to understand them in every way because the more we understand the customer, the better it will be for us , only then we can give them better service or goods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B050"/>
                </a:solidFill>
                <a:ea typeface="+mn-lt"/>
                <a:cs typeface="+mn-lt"/>
              </a:rPr>
              <a:t>Some customer purchase online because they enjoy it and some are shopping online because they think to save money during e-retailer shopping , similarly different types of customers to buy online for their different purpose</a:t>
            </a:r>
            <a:endParaRPr lang="en-US"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( Strongly-agree, indifferent , agree) the e-retailer should pay more attention over these types of customers and also pay attention to those factors due to which they are shopping more</a:t>
            </a:r>
            <a:endParaRPr lang="en-US" sz="1600">
              <a:ea typeface="+mn-lt"/>
              <a:cs typeface="+mn-lt"/>
            </a:endParaRPr>
          </a:p>
          <a:p>
            <a:pPr algn="ctr">
              <a:lnSpc>
                <a:spcPct val="100000"/>
              </a:lnSpc>
            </a:pPr>
            <a:endParaRPr lang="en-US" sz="1600" dirty="0">
              <a:solidFill>
                <a:srgbClr val="00B050"/>
              </a:solidFill>
              <a:ea typeface="+mn-lt"/>
              <a:cs typeface="+mn-lt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B050"/>
                </a:solidFill>
                <a:ea typeface="+mn-lt"/>
                <a:cs typeface="+mn-lt"/>
              </a:rPr>
              <a:t>If the e-retailer pays attention to the purpose for which the customer buys , then he may buy more. I understood this things through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8492315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Atlas</vt:lpstr>
      <vt:lpstr>Problem Statement  </vt:lpstr>
      <vt:lpstr>Problem Understanding</vt:lpstr>
      <vt:lpstr>EDA Steps &amp; Visualizations</vt:lpstr>
      <vt:lpstr>Steps &amp; Assumptions used to complete the Project</vt:lpstr>
      <vt:lpstr>Analysis</vt:lpstr>
      <vt:lpstr>Conclusion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870</cp:revision>
  <dcterms:created xsi:type="dcterms:W3CDTF">2022-08-12T11:12:28Z</dcterms:created>
  <dcterms:modified xsi:type="dcterms:W3CDTF">2022-08-20T14:08:16Z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