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C87F-E26D-4FF6-AA9E-B72BB58CB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AAD43-E32D-46A1-85C1-F54AC63B3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AA3AC-F424-4A82-A3AC-1744DA48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9A5-D7FE-40FF-AFF2-644B3FB942D5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35102-981E-40F9-A689-98DA5A41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BDD49-F4F3-4787-AB3D-D6A5EF99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394C-3243-4F90-B267-426F75446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59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7B6E-0122-4E64-823F-20E9178B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9090A-9CCF-45BC-97D6-F1C1D71BE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D8348-DD28-4FF0-99EF-7B28460C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9A5-D7FE-40FF-AFF2-644B3FB942D5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06B44-76AD-4893-B71A-660FF1CC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8D46B-F633-42B6-9C4B-1D8D2FF4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394C-3243-4F90-B267-426F75446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1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CAAB6-1BCD-4A03-8D77-E75944B52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5140E-69E9-40E6-816C-2676A8BCF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37353-02A4-4451-96EF-D2BF5E2A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9A5-D7FE-40FF-AFF2-644B3FB942D5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F377E-B7B4-455F-9108-1E34DDE1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4EDEF-A8BC-41A2-8B2D-70452481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394C-3243-4F90-B267-426F75446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30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3E49-9C5E-4687-B864-998CE962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F42AF-5401-4465-A543-79BA5CAEB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000D5-8603-4EA8-B696-D3E6F247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9A5-D7FE-40FF-AFF2-644B3FB942D5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B944-4891-4413-A2D9-3A852A12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23B30-57E8-4DA2-85ED-42B37D75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394C-3243-4F90-B267-426F75446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07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1077-0563-4D98-AC0F-7C4A3C5D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0577E-26C3-4289-BD35-4FD51882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41602-C53E-424C-B025-B0E1E7C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9A5-D7FE-40FF-AFF2-644B3FB942D5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A303F-5FD0-4D49-9FF9-A5AF6AD9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DDF93-37A6-4205-9E11-131C3C80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394C-3243-4F90-B267-426F75446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77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CB31-5AB4-4765-A970-7062D964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AE8B-5F80-4954-BF8D-EDC155071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ECBAB-A835-4B55-A329-E10DFBF7A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6178B-D398-456A-99DD-6DC5C8E7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9A5-D7FE-40FF-AFF2-644B3FB942D5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8BCCA-0923-4B22-84A4-2F38056E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FF43F-954D-4D2B-8D63-DE3B7A5D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394C-3243-4F90-B267-426F75446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1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B119-C587-45F8-85B0-19A058AA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2D620-A2D7-4F7D-93E2-7A8DFC3B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3A03D-2159-4FDC-AD8B-69F143C76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DBD7A-E868-4E82-90ED-91FFB6C1F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87066-F2CF-4086-A07C-500652780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53483-1D7D-46E1-A62F-C33831AA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9A5-D7FE-40FF-AFF2-644B3FB942D5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4DEE8-1295-4AC5-B052-0CCDB118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CEE42-D60C-4505-93D8-0B48B404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394C-3243-4F90-B267-426F75446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49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1D01-8C09-43FE-9B16-3B75223E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CA7BB-4F7D-4183-89AC-C30E1B8A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9A5-D7FE-40FF-AFF2-644B3FB942D5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21248-E86A-4E52-B77E-65E4E7B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D6318-8E70-449C-95D7-2374ADF4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394C-3243-4F90-B267-426F75446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8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253F9-E0A6-4AF3-9615-28CE61F1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9A5-D7FE-40FF-AFF2-644B3FB942D5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1E8A2-A509-43FB-B625-2B2B1806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BC394-5A29-44CF-A156-E4B47896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394C-3243-4F90-B267-426F75446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30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9B7D-CB0B-41BF-9797-6943A1B8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430F9-D18B-4972-B03A-E9A37B8B8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46313-7C9E-4A0B-A7BF-B86160B0D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8B54F-4C64-4705-ABCB-788B5582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9A5-D7FE-40FF-AFF2-644B3FB942D5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A1F2C-E4FA-414A-B09B-FE012D2E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80688-C939-45E1-9CD1-54EF1BD8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394C-3243-4F90-B267-426F75446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72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AE36-E84C-4085-9A39-21158826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75608-4A38-44A9-BC86-8BAE8AABA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61C56-A171-4852-8A58-9F7544F6F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03A90-3EE8-4FD7-A53E-F5143056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A9A5-D7FE-40FF-AFF2-644B3FB942D5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98F86-9564-4F30-AEC6-4D30465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BA37F-165C-4EF4-97DD-8D589893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394C-3243-4F90-B267-426F75446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3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ED8915-7CD1-4641-9692-1CAED61E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92AA9-1A23-4605-957C-3FF9D5C5F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29D60-DC4A-49FC-9134-7F763CBA9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A9A5-D7FE-40FF-AFF2-644B3FB942D5}" type="datetimeFigureOut">
              <a:rPr lang="en-IN" smtClean="0"/>
              <a:t>25-07-2020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C4001-8EF4-465E-8A27-06C079108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26BC-48AB-421E-8CBB-CB72A77E0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1394C-3243-4F90-B267-426F754463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57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B2A0-10AA-4B91-8D5E-DE79A23A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7699"/>
            <a:ext cx="3375171" cy="8422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MAA 2020</a:t>
            </a:r>
            <a:endParaRPr lang="en-I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03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MAA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MAA 2020</dc:title>
  <dc:creator>Sourav</dc:creator>
  <cp:lastModifiedBy>Sourav</cp:lastModifiedBy>
  <cp:revision>3</cp:revision>
  <dcterms:created xsi:type="dcterms:W3CDTF">2020-07-25T12:36:47Z</dcterms:created>
  <dcterms:modified xsi:type="dcterms:W3CDTF">2020-07-25T12:43:35Z</dcterms:modified>
</cp:coreProperties>
</file>