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p:normalViewPr>
  <p:slideViewPr>
    <p:cSldViewPr snapToGrid="0">
      <p:cViewPr varScale="1">
        <p:scale>
          <a:sx n="89" d="100"/>
          <a:sy n="89" d="100"/>
        </p:scale>
        <p:origin x="6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34573-7704-47D2-B65F-5B7125073A65}"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122888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34573-7704-47D2-B65F-5B7125073A65}"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273990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34573-7704-47D2-B65F-5B7125073A65}"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1734088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34573-7704-47D2-B65F-5B7125073A65}"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0F314-D6B7-4FAA-950F-C6389FEE473E}"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480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34573-7704-47D2-B65F-5B7125073A65}"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2965563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834573-7704-47D2-B65F-5B7125073A65}"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1202286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834573-7704-47D2-B65F-5B7125073A65}"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3606194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34573-7704-47D2-B65F-5B7125073A65}"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271254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34573-7704-47D2-B65F-5B7125073A65}"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397908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34573-7704-47D2-B65F-5B7125073A65}"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104303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834573-7704-47D2-B65F-5B7125073A65}"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427277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834573-7704-47D2-B65F-5B7125073A65}"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3939920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834573-7704-47D2-B65F-5B7125073A65}"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246822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834573-7704-47D2-B65F-5B7125073A65}"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244773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34573-7704-47D2-B65F-5B7125073A65}"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280326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834573-7704-47D2-B65F-5B7125073A65}"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409661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834573-7704-47D2-B65F-5B7125073A65}"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0F314-D6B7-4FAA-950F-C6389FEE473E}" type="slidenum">
              <a:rPr lang="en-IN" smtClean="0"/>
              <a:t>‹#›</a:t>
            </a:fld>
            <a:endParaRPr lang="en-IN"/>
          </a:p>
        </p:txBody>
      </p:sp>
    </p:spTree>
    <p:extLst>
      <p:ext uri="{BB962C8B-B14F-4D97-AF65-F5344CB8AC3E}">
        <p14:creationId xmlns:p14="http://schemas.microsoft.com/office/powerpoint/2010/main" val="253996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834573-7704-47D2-B65F-5B7125073A65}" type="datetimeFigureOut">
              <a:rPr lang="en-IN" smtClean="0"/>
              <a:t>10-09-2024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CA0F314-D6B7-4FAA-950F-C6389FEE473E}" type="slidenum">
              <a:rPr lang="en-IN" smtClean="0"/>
              <a:t>‹#›</a:t>
            </a:fld>
            <a:endParaRPr lang="en-IN"/>
          </a:p>
        </p:txBody>
      </p:sp>
    </p:spTree>
    <p:extLst>
      <p:ext uri="{BB962C8B-B14F-4D97-AF65-F5344CB8AC3E}">
        <p14:creationId xmlns:p14="http://schemas.microsoft.com/office/powerpoint/2010/main" val="6484106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2864-746E-DBF1-FC40-2AED24EB51B7}"/>
              </a:ext>
            </a:extLst>
          </p:cNvPr>
          <p:cNvSpPr>
            <a:spLocks noGrp="1"/>
          </p:cNvSpPr>
          <p:nvPr>
            <p:ph type="ctrTitle"/>
          </p:nvPr>
        </p:nvSpPr>
        <p:spPr>
          <a:xfrm>
            <a:off x="957335" y="257177"/>
            <a:ext cx="10108333" cy="1585912"/>
          </a:xfrm>
        </p:spPr>
        <p:txBody>
          <a:bodyPr>
            <a:normAutofit/>
          </a:bodyPr>
          <a:lstStyle/>
          <a:p>
            <a:r>
              <a:rPr lang="en-US" sz="1800" b="1" i="0" u="none" strike="noStrike" dirty="0">
                <a:solidFill>
                  <a:schemeClr val="tx1"/>
                </a:solidFill>
                <a:effectLst/>
                <a:latin typeface="Arial" panose="020B0604020202020204" pitchFamily="34" charset="0"/>
              </a:rPr>
              <a:t>Problem Statement Title :</a:t>
            </a:r>
            <a:br>
              <a:rPr lang="en-US" sz="1800" b="1" i="0" u="none" strike="noStrike" dirty="0">
                <a:solidFill>
                  <a:schemeClr val="tx1"/>
                </a:solidFill>
                <a:effectLst/>
                <a:latin typeface="Arial" panose="020B0604020202020204" pitchFamily="34" charset="0"/>
              </a:rPr>
            </a:br>
            <a:r>
              <a:rPr lang="en-GB" sz="1800" b="1" i="0" u="none" strike="noStrike" dirty="0">
                <a:solidFill>
                  <a:schemeClr val="tx1"/>
                </a:solidFill>
                <a:effectLst/>
                <a:latin typeface="Arial" panose="020B0604020202020204" pitchFamily="34" charset="0"/>
              </a:rPr>
              <a:t>System to check the healthiness of earthing system and alert staff in case of any malfunction</a:t>
            </a:r>
            <a:endParaRPr lang="en-IN" dirty="0">
              <a:solidFill>
                <a:schemeClr val="tx1"/>
              </a:solidFill>
            </a:endParaRPr>
          </a:p>
        </p:txBody>
      </p:sp>
      <p:sp>
        <p:nvSpPr>
          <p:cNvPr id="3" name="Subtitle 2">
            <a:extLst>
              <a:ext uri="{FF2B5EF4-FFF2-40B4-BE49-F238E27FC236}">
                <a16:creationId xmlns:a16="http://schemas.microsoft.com/office/drawing/2014/main" id="{7C051436-1970-080B-E0EE-19BA1FEC4333}"/>
              </a:ext>
            </a:extLst>
          </p:cNvPr>
          <p:cNvSpPr>
            <a:spLocks noGrp="1"/>
          </p:cNvSpPr>
          <p:nvPr>
            <p:ph type="subTitle" idx="1"/>
          </p:nvPr>
        </p:nvSpPr>
        <p:spPr>
          <a:xfrm>
            <a:off x="1035844" y="2293144"/>
            <a:ext cx="9774883" cy="3621881"/>
          </a:xfrm>
        </p:spPr>
        <p:txBody>
          <a:bodyPr>
            <a:normAutofit fontScale="92500" lnSpcReduction="10000"/>
          </a:bodyPr>
          <a:lstStyle/>
          <a:p>
            <a:r>
              <a:rPr lang="en-US" b="0" i="0" dirty="0">
                <a:effectLst/>
                <a:latin typeface="montserratregular"/>
              </a:rPr>
              <a:t>Background: </a:t>
            </a:r>
          </a:p>
          <a:p>
            <a:r>
              <a:rPr lang="en-US" b="0" i="0" dirty="0">
                <a:effectLst/>
                <a:latin typeface="montserratregular"/>
              </a:rPr>
              <a:t>We have large numbers of Electrical pole lights installed at parking area and station area. Though these lights are equipped with earth leakage protection switch gear but in case of malfunctioning, it may prove to be dangerous for the public. Also, to check all the system earthing, huge manpower is required. Description: To address this challenge there is a need of sensor-based system which can continuously monitor the healthiness of earth leakage current, the continuity of the earthing for all electrical system and also alert the maintenance team in case of any malfunction. The sensor-based system can take feedback from the panels and transmit the same to a centralized location. This system shall also monitor the earth resistance value of earth pits/earth grid and shall give audible and visual alert in case of any deviation from the specified value. Expected Solution: This system shall monitor the healthiness of earth leakage in switchgear, the continuity of the earthing for all electrical system and generate alert in case of any malfunction in system.</a:t>
            </a:r>
            <a:endParaRPr lang="en-IN" dirty="0"/>
          </a:p>
        </p:txBody>
      </p:sp>
    </p:spTree>
    <p:extLst>
      <p:ext uri="{BB962C8B-B14F-4D97-AF65-F5344CB8AC3E}">
        <p14:creationId xmlns:p14="http://schemas.microsoft.com/office/powerpoint/2010/main" val="3748592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TotalTime>
  <Words>210</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Calisto MT</vt:lpstr>
      <vt:lpstr>montserratregular</vt:lpstr>
      <vt:lpstr>Wingdings 2</vt:lpstr>
      <vt:lpstr>Slate</vt:lpstr>
      <vt:lpstr>Problem Statement Title : System to check the healthiness of earthing system and alert staff in case of any malfunction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maan jain</dc:creator>
  <cp:lastModifiedBy>maan jain</cp:lastModifiedBy>
  <cp:revision>1</cp:revision>
  <dcterms:created xsi:type="dcterms:W3CDTF">2024-09-10T05:59:33Z</dcterms:created>
  <dcterms:modified xsi:type="dcterms:W3CDTF">2024-09-10T06:05:35Z</dcterms:modified>
</cp:coreProperties>
</file>