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268" r:id="rId4"/>
    <p:sldId id="262" r:id="rId5"/>
    <p:sldId id="260" r:id="rId6"/>
    <p:sldId id="259" r:id="rId7"/>
    <p:sldId id="261" r:id="rId8"/>
    <p:sldId id="257" r:id="rId9"/>
    <p:sldId id="264" r:id="rId10"/>
    <p:sldId id="263" r:id="rId11"/>
    <p:sldId id="265" r:id="rId12"/>
    <p:sldId id="266" r:id="rId13"/>
    <p:sldId id="269" r:id="rId14"/>
    <p:sldId id="270" r:id="rId15"/>
    <p:sldId id="271" r:id="rId16"/>
    <p:sldId id="274" r:id="rId17"/>
    <p:sldId id="273" r:id="rId18"/>
    <p:sldId id="272" r:id="rId19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F6A065-88F5-4B4D-BBF7-6750A4B7E860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C4A2FD-906F-4671-8856-37498EDE303D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40985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5A44E-7685-9B20-CDDD-2E2B8741E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24C58-3ED4-1395-EF6B-813E798AF3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3635FE-4B87-B526-8B3F-7889545AD8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DAA9ED-69E4-6E06-DCE0-5E0E5E366C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4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32861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52579-61ED-0DF2-091F-0311AAE9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B9096B-39EA-9A82-707C-FDD5E05BC9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1C0DF-FEAF-1B30-F575-D9E742BA6E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F607F-FF4D-B994-D205-B32CDFFFE4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5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352876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B4E62-95F2-8FDD-A0DB-721C9CB54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F20999-595E-2059-49C4-FA506A1885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E77AFA-8084-125C-76B2-B4D117EEC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9B262F-9C8E-E4C1-D0F3-1BBCFF5F41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6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239181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8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1842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39DB4-9C64-BEC6-1CC1-B97190FAC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8A3004-14DC-C291-9279-BFD381372F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C1E2-9184-3930-2E0C-518C253BB8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A8FB6-3BFE-0977-184A-1B1BEE67C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9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2915244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07731A-4DBF-26EF-BB63-5D7B3930C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D881A4-A49E-3031-570A-637BDA5CF0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DDF3F3-D378-811C-74B6-31B5B790C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E1395-2712-0630-17F8-E56BE6782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151902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C3C8-CCC8-65D5-3050-038F07E90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43F686-782A-A61E-C3D5-1A4A583822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64E5DD-2F9A-942E-79C1-7DD64EF501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9312A8-3E52-10D7-9882-4601DF48AC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C4A2FD-906F-4671-8856-37498EDE303D}" type="slidenum">
              <a:rPr lang="en-SE" smtClean="0"/>
              <a:t>11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31416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0014C-D106-447C-7B47-6DABF7F865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6D5E57-11A4-C086-C51C-EDC250F13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3817E-2158-359A-965C-27C0CC5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654AA-B563-BD7F-9856-F60A4B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6B4F4-E08C-DB09-1A3D-E07A76A85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219813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789E6-AC6C-DA55-BC18-3A109EC73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D75FA3-CFBD-8B36-4643-2AC37B0ADF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32474C-9CD4-E9B9-9CCC-77108C345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3EA802-F0CB-4A8D-E42C-0D54483FB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226D7-D687-765D-9CE0-64454FBA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164802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42FD359-FCC4-F9F8-6720-D23FDA848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3980C-E32D-589E-96A2-4604D90046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D02DB-9FF9-FFC1-3183-825BCD62E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BB325-A8C8-C5AA-4649-946865655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465B5-7FB7-6FDD-05F3-4FE2BB0B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0509979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C19EF-2BA4-B283-C510-5016F0D29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D8133-0EDB-5883-1046-57C8FF4877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B11D8-2257-9EAC-0E5F-80D855CA6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2FE5E-328C-31A2-DC88-E41580BEE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42F533-6217-E9ED-2689-1F5F86B50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449226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04111-1F8A-8537-F7B2-CD2D8EBB5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36FDB5-6E0E-73AF-6BFB-72F06D14E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340F3-CFE3-8BD0-0AF5-31B307F5D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DF9B81-2150-D80A-70FE-CDC04A3AF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FD1B4-1718-584B-5CBD-4AD3D56DB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2798655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B00A-75D7-8350-E072-D468D7535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E37AB-C40A-0E82-667E-6D1B2BB5D9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09CA39-69DE-2336-AB9B-2781EFDAAB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E5A54F-995B-4433-0FD2-9DF8D4F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9AF223-8B66-06D4-0A61-84261849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56862-D8F2-A8BC-F634-E2AA8DF32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0666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EA2B-84A4-3226-D9F1-E1FD2508B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EA7CE6-6183-92BF-AF8F-201CF99C8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F908-077E-54C6-79A5-7B5E62D45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2FB630-8F14-2F1F-780D-EFE928BE7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7FF455-2DD7-3FD4-4C9E-5AA534C689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A6A4B-AF22-0494-2642-98E2ED830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E952DC-DF6E-D364-BAD1-70FBEB292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2ED5C8-92B6-9B3B-C1A3-149DC8240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9837866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17BFB-7592-66B2-8EA2-B1CC0AF5E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C295E2-88E0-8CE5-DC37-AEB0D22B8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24705-590E-C4ED-EEB8-8B2B19DE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A1BB90-8D3A-3EF7-78F4-D5E13EF15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7017638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A3D671-8936-2910-7055-16DD63181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1A6C8-0104-63E5-9018-E053B262A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8B0957-9387-B601-9CA0-9DC23B808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572625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1D76C-AEFC-2061-6C78-8AF25AEB0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27DA1-F826-2224-DF39-C04D95680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74218E-E2FD-531E-3170-E5EEF3561E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70FC92-2D6B-A706-5BE7-854409C1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6260-6E1F-2911-E126-F82B69DB8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57003-1B6D-801C-271A-2194BFC91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5672245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5E0D7-CDE7-CFC0-A2C4-09D01852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7EF81F-742C-9E40-6531-67E41D35A3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D0471D-62C6-01F5-A42F-347A92CB5F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65E7F2-DBC0-D1D1-A42A-641EB2E8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943CDC-A8D0-1626-C192-84574C597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186C2-F247-B515-44ED-D7039E8E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69967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9E68E2-02D3-46D2-05C7-AD2D2EC7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B84E-6FDF-2DFF-230C-977DD19E1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383C9-E2B1-AA08-043B-ECC229F8C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6A9F8-C5C7-4DC4-9380-C40CF5E2B53A}" type="datetimeFigureOut">
              <a:rPr lang="en-SE" smtClean="0"/>
              <a:t>2025-07-21</a:t>
            </a:fld>
            <a:endParaRPr lang="en-S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A70B0-BD09-3675-71B9-28DF7B13EF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C1030-BCB2-69A7-28D4-66EB984D99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F5B0D-E2C7-48C8-8780-7368DAF3247C}" type="slidenum">
              <a:rPr lang="en-SE" smtClean="0"/>
              <a:t>‹#›</a:t>
            </a:fld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14630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36CF6-EF8C-6DEA-FF37-E31433C8C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2D Mesh Results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1C0184-9B8F-B0D9-0186-8EA7DCAD47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For 23-07-2025 Meeting</a:t>
            </a:r>
          </a:p>
          <a:p>
            <a:r>
              <a:rPr lang="en-US" dirty="0"/>
              <a:t>Swayam Kuckreja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829882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13E2C6-5654-7E5C-2D18-82C7DBE1B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orange and blue lines&#10;&#10;AI-generated content may be incorrect.">
            <a:extLst>
              <a:ext uri="{FF2B5EF4-FFF2-40B4-BE49-F238E27FC236}">
                <a16:creationId xmlns:a16="http://schemas.microsoft.com/office/drawing/2014/main" id="{2D6FE8F3-ED2E-3375-8AA7-5A9DDEB46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1" y="625969"/>
            <a:ext cx="10960040" cy="4846323"/>
          </a:xfrm>
          <a:prstGeom prst="rect">
            <a:avLst/>
          </a:prstGeom>
        </p:spPr>
      </p:pic>
      <p:pic>
        <p:nvPicPr>
          <p:cNvPr id="6" name="Picture 5" descr="A black background with white text and green numbers&#10;&#10;AI-generated content may be incorrect.">
            <a:extLst>
              <a:ext uri="{FF2B5EF4-FFF2-40B4-BE49-F238E27FC236}">
                <a16:creationId xmlns:a16="http://schemas.microsoft.com/office/drawing/2014/main" id="{0B020CD9-3413-F280-67B1-746747DE71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" y="3848518"/>
            <a:ext cx="4834836" cy="1553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579F824-0493-48AC-B8E3-D8096B5EB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FINE (16000 elements) </a:t>
            </a:r>
          </a:p>
        </p:txBody>
      </p:sp>
    </p:spTree>
    <p:extLst>
      <p:ext uri="{BB962C8B-B14F-4D97-AF65-F5344CB8AC3E}">
        <p14:creationId xmlns:p14="http://schemas.microsoft.com/office/powerpoint/2010/main" val="29966539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090F10F-F888-0823-3592-5DB33FC4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ine&#10;&#10;AI-generated content may be incorrect.">
            <a:extLst>
              <a:ext uri="{FF2B5EF4-FFF2-40B4-BE49-F238E27FC236}">
                <a16:creationId xmlns:a16="http://schemas.microsoft.com/office/drawing/2014/main" id="{29389658-5306-A010-84A3-16912765C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1" y="625969"/>
            <a:ext cx="10921544" cy="4846322"/>
          </a:xfrm>
          <a:prstGeom prst="rect">
            <a:avLst/>
          </a:prstGeom>
        </p:spPr>
      </p:pic>
      <p:pic>
        <p:nvPicPr>
          <p:cNvPr id="5" name="Picture 4" descr="A black background with white text and green numbers&#10;&#10;AI-generated content may be incorrect.">
            <a:extLst>
              <a:ext uri="{FF2B5EF4-FFF2-40B4-BE49-F238E27FC236}">
                <a16:creationId xmlns:a16="http://schemas.microsoft.com/office/drawing/2014/main" id="{E7FE7D6F-9AE8-89DC-776E-C317ABF202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6" y="3848517"/>
            <a:ext cx="4834836" cy="155323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7E91F6E-8C27-CCEC-F052-061EA26AA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VERY FINE (50000 elements) </a:t>
            </a:r>
          </a:p>
        </p:txBody>
      </p:sp>
    </p:spTree>
    <p:extLst>
      <p:ext uri="{BB962C8B-B14F-4D97-AF65-F5344CB8AC3E}">
        <p14:creationId xmlns:p14="http://schemas.microsoft.com/office/powerpoint/2010/main" val="19673891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7C421CC5-7E31-E2C9-590C-3A8973DB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7" y="78390"/>
            <a:ext cx="5898382" cy="2824803"/>
          </a:xfrm>
          <a:prstGeom prst="rect">
            <a:avLst/>
          </a:prstGeom>
        </p:spPr>
      </p:pic>
      <p:pic>
        <p:nvPicPr>
          <p:cNvPr id="5" name="Picture 4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5190CD2D-2E03-A20B-D8AF-239F00B288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231" y="78390"/>
            <a:ext cx="5898382" cy="2824803"/>
          </a:xfrm>
          <a:prstGeom prst="rect">
            <a:avLst/>
          </a:prstGeom>
        </p:spPr>
      </p:pic>
      <p:pic>
        <p:nvPicPr>
          <p:cNvPr id="7" name="Picture 6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5CC47E10-BF65-E5F1-63F2-5C96B2F4DE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364" y="3084845"/>
            <a:ext cx="7213271" cy="3454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5443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EB34-15E0-2094-CF7B-73429DD6B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7372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Coarse </a:t>
            </a:r>
            <a:r>
              <a:rPr lang="en-US" b="1" dirty="0"/>
              <a:t>Quad</a:t>
            </a:r>
            <a:endParaRPr lang="en-SE" dirty="0"/>
          </a:p>
        </p:txBody>
      </p:sp>
      <p:pic>
        <p:nvPicPr>
          <p:cNvPr id="3" name="Picture 2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41779DA0-56FD-CACE-5635-6C9327033A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2" y="1091381"/>
            <a:ext cx="11527835" cy="552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8483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F3634C-82FE-6E75-3A1E-B99BA8F80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93FE46D4-9E90-AA9F-640C-0B71992E9E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1" y="1091381"/>
            <a:ext cx="11527835" cy="55208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A0CAC915-B8BB-B6FD-EDF4-51C8E06A6971}"/>
              </a:ext>
            </a:extLst>
          </p:cNvPr>
          <p:cNvSpPr txBox="1">
            <a:spLocks/>
          </p:cNvSpPr>
          <p:nvPr/>
        </p:nvSpPr>
        <p:spPr>
          <a:xfrm>
            <a:off x="838199" y="73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Default </a:t>
            </a:r>
            <a:r>
              <a:rPr lang="en-US" b="1" dirty="0"/>
              <a:t>Quad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4394375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6C4D6-C76E-3C94-0143-8908CB715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C011122E-BBF2-CC94-0A36-DF3F4C911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081" y="1091381"/>
            <a:ext cx="11527834" cy="5520813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C550CA0B-D6D4-BD85-32AB-4A7E8251DE46}"/>
              </a:ext>
            </a:extLst>
          </p:cNvPr>
          <p:cNvSpPr txBox="1">
            <a:spLocks/>
          </p:cNvSpPr>
          <p:nvPr/>
        </p:nvSpPr>
        <p:spPr>
          <a:xfrm>
            <a:off x="838199" y="7372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Fine </a:t>
            </a:r>
            <a:r>
              <a:rPr lang="en-US" b="1" dirty="0"/>
              <a:t>Quad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294229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of a number of dofs&#10;&#10;AI-generated content may be incorrect.">
            <a:extLst>
              <a:ext uri="{FF2B5EF4-FFF2-40B4-BE49-F238E27FC236}">
                <a16:creationId xmlns:a16="http://schemas.microsoft.com/office/drawing/2014/main" id="{CC539D5A-7812-FA81-FD49-0C122A7D9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/>
          <a:stretch>
            <a:fillRect/>
          </a:stretch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6545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0CFB124C-4B0C-4A81-8633-17257B151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82006" y="569844"/>
            <a:ext cx="8427988" cy="5649981"/>
          </a:xfrm>
          <a:prstGeom prst="rect">
            <a:avLst/>
          </a:prstGeom>
          <a:ln>
            <a:noFill/>
          </a:ln>
          <a:effectLst>
            <a:outerShdw blurRad="317500" dist="317500" dir="7140000" sx="95000" sy="95000" algn="t" rotWithShape="0">
              <a:srgbClr val="000000">
                <a:alpha val="2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aph of a graph of a graph of a graph of a graph of a graph of a graph of a graph of a graph of a graph of a graph of a graph of a graph of&#10;&#10;AI-generated content may be incorrect.">
            <a:extLst>
              <a:ext uri="{FF2B5EF4-FFF2-40B4-BE49-F238E27FC236}">
                <a16:creationId xmlns:a16="http://schemas.microsoft.com/office/drawing/2014/main" id="{A0CD0BA7-6029-2BE2-AB1B-AA7B4102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"/>
          <a:stretch>
            <a:fillRect/>
          </a:stretch>
        </p:blipFill>
        <p:spPr>
          <a:xfrm>
            <a:off x="1882006" y="569843"/>
            <a:ext cx="8450714" cy="564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4969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E7A9E-928C-4264-7804-1DCFAF86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Week…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7994E-0E4F-5276-4B71-25BD5C2FB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3D tank ferrite Triangles</a:t>
            </a:r>
          </a:p>
          <a:p>
            <a:r>
              <a:rPr lang="en-US" dirty="0"/>
              <a:t>3D tank ferrite </a:t>
            </a:r>
            <a:r>
              <a:rPr lang="en-US" dirty="0" err="1"/>
              <a:t>Quadtrilaterals</a:t>
            </a:r>
            <a:endParaRPr lang="en-US" dirty="0"/>
          </a:p>
          <a:p>
            <a:pPr lvl="1"/>
            <a:r>
              <a:rPr lang="en-US" dirty="0"/>
              <a:t>Understand </a:t>
            </a:r>
            <a:r>
              <a:rPr lang="en-US" i="1" dirty="0" err="1"/>
              <a:t>SubDofHandler</a:t>
            </a:r>
            <a:endParaRPr lang="en-US" i="1" dirty="0"/>
          </a:p>
          <a:p>
            <a:pPr lvl="1"/>
            <a:r>
              <a:rPr lang="en-US" dirty="0"/>
              <a:t>Apply BC to the center line somehow</a:t>
            </a:r>
          </a:p>
        </p:txBody>
      </p:sp>
    </p:spTree>
    <p:extLst>
      <p:ext uri="{BB962C8B-B14F-4D97-AF65-F5344CB8AC3E}">
        <p14:creationId xmlns:p14="http://schemas.microsoft.com/office/powerpoint/2010/main" val="1327139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B6E71-9BDA-7209-86CF-C347105E2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74" y="2766218"/>
            <a:ext cx="11186652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dirty="0"/>
              <a:t>Check if (2D) mesh works with </a:t>
            </a:r>
            <a:r>
              <a:rPr lang="en-US" sz="6000" dirty="0" err="1"/>
              <a:t>Ferrite.jl</a:t>
            </a:r>
            <a:endParaRPr lang="en-SE" sz="6000" dirty="0"/>
          </a:p>
        </p:txBody>
      </p:sp>
    </p:spTree>
    <p:extLst>
      <p:ext uri="{BB962C8B-B14F-4D97-AF65-F5344CB8AC3E}">
        <p14:creationId xmlns:p14="http://schemas.microsoft.com/office/powerpoint/2010/main" val="25272942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88FEF-06A5-7EEC-1237-D8906562F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AA04A-17FF-709A-D9AC-615D5D695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How to vary mesh refinement?</a:t>
            </a:r>
            <a:endParaRPr lang="en-SE" sz="6000" dirty="0"/>
          </a:p>
        </p:txBody>
      </p:sp>
    </p:spTree>
    <p:extLst>
      <p:ext uri="{BB962C8B-B14F-4D97-AF65-F5344CB8AC3E}">
        <p14:creationId xmlns:p14="http://schemas.microsoft.com/office/powerpoint/2010/main" val="1391457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956992-7FC9-080B-FD11-1A48EDCA8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1E00E-E928-E56E-C763-163F9095F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Triangular</a:t>
            </a:r>
            <a:r>
              <a:rPr lang="en-US" sz="3200" dirty="0"/>
              <a:t> mesh  COARSE (1200 elements) </a:t>
            </a:r>
          </a:p>
        </p:txBody>
      </p:sp>
      <p:pic>
        <p:nvPicPr>
          <p:cNvPr id="13" name="Picture 12" descr="A close up of a line&#10;&#10;AI-generated content may be incorrect.">
            <a:extLst>
              <a:ext uri="{FF2B5EF4-FFF2-40B4-BE49-F238E27FC236}">
                <a16:creationId xmlns:a16="http://schemas.microsoft.com/office/drawing/2014/main" id="{86EF9F10-AE18-472A-DDFE-A34DC86829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" b="1"/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15" name="Picture 14" descr="A line of lines with dots and lines&#10;&#10;AI-generated content may be incorrect.">
            <a:extLst>
              <a:ext uri="{FF2B5EF4-FFF2-40B4-BE49-F238E27FC236}">
                <a16:creationId xmlns:a16="http://schemas.microsoft.com/office/drawing/2014/main" id="{7175C647-B771-07D1-2EFC-BD813B6454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" y="640079"/>
            <a:ext cx="10911381" cy="4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3209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31350-9288-0B7C-6A8E-BBD8BDED7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55C33-CB4E-EBE4-765D-41614D428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Triangular</a:t>
            </a:r>
            <a:r>
              <a:rPr lang="en-US" sz="3200" dirty="0"/>
              <a:t> mesh DEFAULT (6000) </a:t>
            </a:r>
          </a:p>
        </p:txBody>
      </p:sp>
      <p:pic>
        <p:nvPicPr>
          <p:cNvPr id="13" name="Picture 12" descr="A close up of a line&#10;&#10;AI-generated content may be incorrect.">
            <a:extLst>
              <a:ext uri="{FF2B5EF4-FFF2-40B4-BE49-F238E27FC236}">
                <a16:creationId xmlns:a16="http://schemas.microsoft.com/office/drawing/2014/main" id="{7D1918C1-3016-3440-CCF9-DCDE60B59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" b="1"/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</p:spTree>
    <p:extLst>
      <p:ext uri="{BB962C8B-B14F-4D97-AF65-F5344CB8AC3E}">
        <p14:creationId xmlns:p14="http://schemas.microsoft.com/office/powerpoint/2010/main" val="1746025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7AC413-C714-1BF5-8C89-4647B7D1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60221-BF17-8EC3-F466-847717F9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Triangular</a:t>
            </a:r>
            <a:r>
              <a:rPr lang="en-US" sz="3200" dirty="0"/>
              <a:t> mesh  FINE (38000) </a:t>
            </a:r>
          </a:p>
        </p:txBody>
      </p:sp>
      <p:pic>
        <p:nvPicPr>
          <p:cNvPr id="13" name="Picture 12" descr="A close up of a line&#10;&#10;AI-generated content may be incorrect.">
            <a:extLst>
              <a:ext uri="{FF2B5EF4-FFF2-40B4-BE49-F238E27FC236}">
                <a16:creationId xmlns:a16="http://schemas.microsoft.com/office/drawing/2014/main" id="{AA966A0E-B6B1-F86F-DAEE-C2AC2B1CA4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00" b="1"/>
          <a:stretch>
            <a:fillRect/>
          </a:stretch>
        </p:blipFill>
        <p:spPr>
          <a:xfrm>
            <a:off x="640080" y="640080"/>
            <a:ext cx="10911840" cy="4836795"/>
          </a:xfrm>
          <a:prstGeom prst="rect">
            <a:avLst/>
          </a:prstGeom>
          <a:ln w="19050">
            <a:solidFill>
              <a:schemeClr val="tx1"/>
            </a:solidFill>
            <a:miter lim="800000"/>
          </a:ln>
        </p:spPr>
      </p:pic>
      <p:pic>
        <p:nvPicPr>
          <p:cNvPr id="3" name="Content Placeholder 6" descr="A close up of a line&#10;&#10;AI-generated content may be incorrect.">
            <a:extLst>
              <a:ext uri="{FF2B5EF4-FFF2-40B4-BE49-F238E27FC236}">
                <a16:creationId xmlns:a16="http://schemas.microsoft.com/office/drawing/2014/main" id="{A2DC9697-FE36-1E7A-EAC6-2F08BF46C7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79" y="640080"/>
            <a:ext cx="10911840" cy="483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7588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1B2B030-4738-4359-9E46-144B7C8BFF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117" y="8300"/>
            <a:ext cx="12193117" cy="68497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722B2DD-E14D-4972-9D98-5D6E61B1B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144310" cy="6858000"/>
          </a:xfrm>
          <a:prstGeom prst="rect">
            <a:avLst/>
          </a:prstGeom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id of lines with blue and yellow squares&#10;&#10;AI-generated content may be incorrect.">
            <a:extLst>
              <a:ext uri="{FF2B5EF4-FFF2-40B4-BE49-F238E27FC236}">
                <a16:creationId xmlns:a16="http://schemas.microsoft.com/office/drawing/2014/main" id="{AF0ED521-2FF1-025A-2B5F-5B7F24FC55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9" b="1"/>
          <a:stretch>
            <a:fillRect/>
          </a:stretch>
        </p:blipFill>
        <p:spPr>
          <a:xfrm>
            <a:off x="20" y="10"/>
            <a:ext cx="12191980" cy="6866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60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id with different colored lines&#10;&#10;AI-generated content may be incorrect.">
            <a:extLst>
              <a:ext uri="{FF2B5EF4-FFF2-40B4-BE49-F238E27FC236}">
                <a16:creationId xmlns:a16="http://schemas.microsoft.com/office/drawing/2014/main" id="{182F39E8-8B21-A714-69A9-AE3A84A4A0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621" y="640077"/>
            <a:ext cx="10932875" cy="48463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57D710-9E9E-FDA7-58E8-4A7CFA2C5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 COARSE (1000 elements) </a:t>
            </a:r>
          </a:p>
        </p:txBody>
      </p:sp>
      <p:pic>
        <p:nvPicPr>
          <p:cNvPr id="19" name="Picture 1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20DFE7-C2FE-1432-DE25-D1298BFF44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392"/>
          <a:stretch>
            <a:fillRect/>
          </a:stretch>
        </p:blipFill>
        <p:spPr>
          <a:xfrm>
            <a:off x="735836" y="3848519"/>
            <a:ext cx="4840999" cy="1553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9344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E30F8D-506E-05B0-5874-03D489695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id with orange and green lines&#10;&#10;AI-generated content may be incorrect.">
            <a:extLst>
              <a:ext uri="{FF2B5EF4-FFF2-40B4-BE49-F238E27FC236}">
                <a16:creationId xmlns:a16="http://schemas.microsoft.com/office/drawing/2014/main" id="{87467CAF-BC14-D079-FA1B-E39B29EA78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04" y="640077"/>
            <a:ext cx="10977777" cy="4846322"/>
          </a:xfrm>
          <a:prstGeom prst="rect">
            <a:avLst/>
          </a:prstGeom>
        </p:spPr>
      </p:pic>
      <p:pic>
        <p:nvPicPr>
          <p:cNvPr id="6" name="Picture 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4766039A-8F2E-C581-4310-224BA03172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35" y="3851030"/>
            <a:ext cx="4840999" cy="15507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F13F3E-9678-D36A-8CBA-3A4D579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5576887"/>
            <a:ext cx="10911840" cy="64008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dirty="0"/>
              <a:t>Quad</a:t>
            </a:r>
            <a:r>
              <a:rPr lang="en-US" sz="3200" dirty="0"/>
              <a:t> mesh  DEFAULT (7000 elements) </a:t>
            </a:r>
          </a:p>
        </p:txBody>
      </p:sp>
    </p:spTree>
    <p:extLst>
      <p:ext uri="{BB962C8B-B14F-4D97-AF65-F5344CB8AC3E}">
        <p14:creationId xmlns:p14="http://schemas.microsoft.com/office/powerpoint/2010/main" val="24706776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1187</TotalTime>
  <Words>106</Words>
  <Application>Microsoft Office PowerPoint</Application>
  <PresentationFormat>Widescreen</PresentationFormat>
  <Paragraphs>27</Paragraphs>
  <Slides>18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Aptos</vt:lpstr>
      <vt:lpstr>Aptos Display</vt:lpstr>
      <vt:lpstr>Arial</vt:lpstr>
      <vt:lpstr>Office Theme</vt:lpstr>
      <vt:lpstr>2D Mesh Results</vt:lpstr>
      <vt:lpstr>Check if (2D) mesh works with Ferrite.jl</vt:lpstr>
      <vt:lpstr>How to vary mesh refinement?</vt:lpstr>
      <vt:lpstr>Triangular mesh  COARSE (1200 elements) </vt:lpstr>
      <vt:lpstr>Triangular mesh DEFAULT (6000) </vt:lpstr>
      <vt:lpstr>Triangular mesh  FINE (38000) </vt:lpstr>
      <vt:lpstr>PowerPoint Presentation</vt:lpstr>
      <vt:lpstr>Quad mesh  COARSE (1000 elements) </vt:lpstr>
      <vt:lpstr>Quad mesh  DEFAULT (7000 elements) </vt:lpstr>
      <vt:lpstr>Quad mesh FINE (16000 elements) </vt:lpstr>
      <vt:lpstr>Quad mesh VERY FINE (50000 elements) </vt:lpstr>
      <vt:lpstr>PowerPoint Presentation</vt:lpstr>
      <vt:lpstr>Coarse Quad</vt:lpstr>
      <vt:lpstr>PowerPoint Presentation</vt:lpstr>
      <vt:lpstr>PowerPoint Presentation</vt:lpstr>
      <vt:lpstr>PowerPoint Presentation</vt:lpstr>
      <vt:lpstr>PowerPoint Presentation</vt:lpstr>
      <vt:lpstr>Next Week…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Swayam Kuckreja</dc:creator>
  <cp:lastModifiedBy>Swayam Kuckreja</cp:lastModifiedBy>
  <cp:revision>5</cp:revision>
  <dcterms:created xsi:type="dcterms:W3CDTF">2025-07-21T10:52:26Z</dcterms:created>
  <dcterms:modified xsi:type="dcterms:W3CDTF">2025-07-22T06:39:38Z</dcterms:modified>
</cp:coreProperties>
</file>