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7" r:id="rId3"/>
    <p:sldId id="275" r:id="rId4"/>
    <p:sldId id="276" r:id="rId5"/>
    <p:sldId id="259" r:id="rId6"/>
    <p:sldId id="261" r:id="rId7"/>
    <p:sldId id="263" r:id="rId8"/>
    <p:sldId id="264" r:id="rId9"/>
    <p:sldId id="265" r:id="rId10"/>
    <p:sldId id="266" r:id="rId11"/>
    <p:sldId id="267" r:id="rId12"/>
    <p:sldId id="269"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43EB4-9740-4D3A-B4EF-1F065DBA46EC}" v="35" dt="2025-03-23T13:16:58.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threddy Thurpu" userId="9eedab2e026a1961" providerId="LiveId" clId="{8C043EB4-9740-4D3A-B4EF-1F065DBA46EC}"/>
    <pc:docChg chg="undo custSel modSld">
      <pc:chgData name="manikanthreddy Thurpu" userId="9eedab2e026a1961" providerId="LiveId" clId="{8C043EB4-9740-4D3A-B4EF-1F065DBA46EC}" dt="2025-03-23T13:20:23.273" v="729" actId="20577"/>
      <pc:docMkLst>
        <pc:docMk/>
      </pc:docMkLst>
      <pc:sldChg chg="modSp mod modClrScheme chgLayout">
        <pc:chgData name="manikanthreddy Thurpu" userId="9eedab2e026a1961" providerId="LiveId" clId="{8C043EB4-9740-4D3A-B4EF-1F065DBA46EC}" dt="2025-03-23T13:20:23.273" v="729" actId="20577"/>
        <pc:sldMkLst>
          <pc:docMk/>
          <pc:sldMk cId="3256727895" sldId="257"/>
        </pc:sldMkLst>
        <pc:spChg chg="mod ord">
          <ac:chgData name="manikanthreddy Thurpu" userId="9eedab2e026a1961" providerId="LiveId" clId="{8C043EB4-9740-4D3A-B4EF-1F065DBA46EC}" dt="2025-03-23T13:18:50.557" v="625" actId="700"/>
          <ac:spMkLst>
            <pc:docMk/>
            <pc:sldMk cId="3256727895" sldId="257"/>
            <ac:spMk id="2" creationId="{E828DE63-A136-9FEF-75AF-32850E22BEFD}"/>
          </ac:spMkLst>
        </pc:spChg>
        <pc:spChg chg="mod ord">
          <ac:chgData name="manikanthreddy Thurpu" userId="9eedab2e026a1961" providerId="LiveId" clId="{8C043EB4-9740-4D3A-B4EF-1F065DBA46EC}" dt="2025-03-23T13:20:23.273" v="729" actId="20577"/>
          <ac:spMkLst>
            <pc:docMk/>
            <pc:sldMk cId="3256727895" sldId="257"/>
            <ac:spMk id="3" creationId="{BCD063D9-0490-A053-FA92-4F2682CDAB58}"/>
          </ac:spMkLst>
        </pc:spChg>
      </pc:sldChg>
      <pc:sldChg chg="addSp delSp modSp mod modClrScheme chgLayout">
        <pc:chgData name="manikanthreddy Thurpu" userId="9eedab2e026a1961" providerId="LiveId" clId="{8C043EB4-9740-4D3A-B4EF-1F065DBA46EC}" dt="2025-03-23T13:14:38.949" v="536" actId="20577"/>
        <pc:sldMkLst>
          <pc:docMk/>
          <pc:sldMk cId="2933576202" sldId="259"/>
        </pc:sldMkLst>
        <pc:spChg chg="add del mod ord">
          <ac:chgData name="manikanthreddy Thurpu" userId="9eedab2e026a1961" providerId="LiveId" clId="{8C043EB4-9740-4D3A-B4EF-1F065DBA46EC}" dt="2025-03-23T13:13:16.412" v="513"/>
          <ac:spMkLst>
            <pc:docMk/>
            <pc:sldMk cId="2933576202" sldId="259"/>
            <ac:spMk id="2" creationId="{5C036E6F-2A61-0470-D61A-59F5F426AD40}"/>
          </ac:spMkLst>
        </pc:spChg>
        <pc:spChg chg="add mod ord">
          <ac:chgData name="manikanthreddy Thurpu" userId="9eedab2e026a1961" providerId="LiveId" clId="{8C043EB4-9740-4D3A-B4EF-1F065DBA46EC}" dt="2025-03-23T13:13:40.637" v="516" actId="700"/>
          <ac:spMkLst>
            <pc:docMk/>
            <pc:sldMk cId="2933576202" sldId="259"/>
            <ac:spMk id="3" creationId="{7733AEAD-FA0B-51D5-A08C-1DA1EBC23F43}"/>
          </ac:spMkLst>
        </pc:spChg>
        <pc:spChg chg="add del mod ord">
          <ac:chgData name="manikanthreddy Thurpu" userId="9eedab2e026a1961" providerId="LiveId" clId="{8C043EB4-9740-4D3A-B4EF-1F065DBA46EC}" dt="2025-03-23T13:14:21.309" v="520"/>
          <ac:spMkLst>
            <pc:docMk/>
            <pc:sldMk cId="2933576202" sldId="259"/>
            <ac:spMk id="4" creationId="{AA6D4652-18CC-126B-D174-73F73FE8FCA4}"/>
          </ac:spMkLst>
        </pc:spChg>
        <pc:spChg chg="add mod">
          <ac:chgData name="manikanthreddy Thurpu" userId="9eedab2e026a1961" providerId="LiveId" clId="{8C043EB4-9740-4D3A-B4EF-1F065DBA46EC}" dt="2025-03-23T13:14:38.949" v="536" actId="20577"/>
          <ac:spMkLst>
            <pc:docMk/>
            <pc:sldMk cId="2933576202" sldId="259"/>
            <ac:spMk id="6" creationId="{1DCFE41E-DED4-D660-564C-BB072D710CF0}"/>
          </ac:spMkLst>
        </pc:spChg>
        <pc:picChg chg="mod">
          <ac:chgData name="manikanthreddy Thurpu" userId="9eedab2e026a1961" providerId="LiveId" clId="{8C043EB4-9740-4D3A-B4EF-1F065DBA46EC}" dt="2025-03-23T13:14:29.247" v="522" actId="1076"/>
          <ac:picMkLst>
            <pc:docMk/>
            <pc:sldMk cId="2933576202" sldId="259"/>
            <ac:picMk id="5" creationId="{BE6DB633-DC4D-A3CC-67A8-47412DE09638}"/>
          </ac:picMkLst>
        </pc:picChg>
      </pc:sldChg>
      <pc:sldChg chg="addSp delSp modSp mod modClrScheme chgLayout">
        <pc:chgData name="manikanthreddy Thurpu" userId="9eedab2e026a1961" providerId="LiveId" clId="{8C043EB4-9740-4D3A-B4EF-1F065DBA46EC}" dt="2025-03-23T13:17:09.360" v="573" actId="20577"/>
        <pc:sldMkLst>
          <pc:docMk/>
          <pc:sldMk cId="433284475" sldId="261"/>
        </pc:sldMkLst>
        <pc:spChg chg="add del mod ord">
          <ac:chgData name="manikanthreddy Thurpu" userId="9eedab2e026a1961" providerId="LiveId" clId="{8C043EB4-9740-4D3A-B4EF-1F065DBA46EC}" dt="2025-03-23T13:15:46.888" v="539"/>
          <ac:spMkLst>
            <pc:docMk/>
            <pc:sldMk cId="433284475" sldId="261"/>
            <ac:spMk id="2" creationId="{A9988AE5-42F0-8EC9-3561-76377BA38546}"/>
          </ac:spMkLst>
        </pc:spChg>
        <pc:spChg chg="add mod ord">
          <ac:chgData name="manikanthreddy Thurpu" userId="9eedab2e026a1961" providerId="LiveId" clId="{8C043EB4-9740-4D3A-B4EF-1F065DBA46EC}" dt="2025-03-23T13:15:59.204" v="544" actId="700"/>
          <ac:spMkLst>
            <pc:docMk/>
            <pc:sldMk cId="433284475" sldId="261"/>
            <ac:spMk id="4" creationId="{573E212F-9C4A-1B32-DB5D-D8C510956C0C}"/>
          </ac:spMkLst>
        </pc:spChg>
        <pc:spChg chg="add del mod ord">
          <ac:chgData name="manikanthreddy Thurpu" userId="9eedab2e026a1961" providerId="LiveId" clId="{8C043EB4-9740-4D3A-B4EF-1F065DBA46EC}" dt="2025-03-23T13:15:56.994" v="543" actId="700"/>
          <ac:spMkLst>
            <pc:docMk/>
            <pc:sldMk cId="433284475" sldId="261"/>
            <ac:spMk id="5" creationId="{7435202D-CD4F-04BC-29C5-847A07601731}"/>
          </ac:spMkLst>
        </pc:spChg>
        <pc:spChg chg="add del mod ord">
          <ac:chgData name="manikanthreddy Thurpu" userId="9eedab2e026a1961" providerId="LiveId" clId="{8C043EB4-9740-4D3A-B4EF-1F065DBA46EC}" dt="2025-03-23T13:15:56.994" v="543" actId="700"/>
          <ac:spMkLst>
            <pc:docMk/>
            <pc:sldMk cId="433284475" sldId="261"/>
            <ac:spMk id="6" creationId="{F3751E85-08BC-EFAA-11EC-D6B862C47108}"/>
          </ac:spMkLst>
        </pc:spChg>
        <pc:spChg chg="add del mod ord">
          <ac:chgData name="manikanthreddy Thurpu" userId="9eedab2e026a1961" providerId="LiveId" clId="{8C043EB4-9740-4D3A-B4EF-1F065DBA46EC}" dt="2025-03-23T13:16:52.518" v="557" actId="478"/>
          <ac:spMkLst>
            <pc:docMk/>
            <pc:sldMk cId="433284475" sldId="261"/>
            <ac:spMk id="7" creationId="{81615AB2-37E3-8AF8-E047-6BCAB65CDB71}"/>
          </ac:spMkLst>
        </pc:spChg>
        <pc:spChg chg="add">
          <ac:chgData name="manikanthreddy Thurpu" userId="9eedab2e026a1961" providerId="LiveId" clId="{8C043EB4-9740-4D3A-B4EF-1F065DBA46EC}" dt="2025-03-23T13:16:46.621" v="555"/>
          <ac:spMkLst>
            <pc:docMk/>
            <pc:sldMk cId="433284475" sldId="261"/>
            <ac:spMk id="8" creationId="{711931F0-842A-F9F0-A1DF-2031CBD4E8D7}"/>
          </ac:spMkLst>
        </pc:spChg>
        <pc:spChg chg="add del">
          <ac:chgData name="manikanthreddy Thurpu" userId="9eedab2e026a1961" providerId="LiveId" clId="{8C043EB4-9740-4D3A-B4EF-1F065DBA46EC}" dt="2025-03-23T13:16:52.518" v="557" actId="478"/>
          <ac:spMkLst>
            <pc:docMk/>
            <pc:sldMk cId="433284475" sldId="261"/>
            <ac:spMk id="9" creationId="{94FDD261-4460-E154-E2AD-F776D9FCDA06}"/>
          </ac:spMkLst>
        </pc:spChg>
        <pc:spChg chg="add del mod">
          <ac:chgData name="manikanthreddy Thurpu" userId="9eedab2e026a1961" providerId="LiveId" clId="{8C043EB4-9740-4D3A-B4EF-1F065DBA46EC}" dt="2025-03-23T13:16:58.112" v="559"/>
          <ac:spMkLst>
            <pc:docMk/>
            <pc:sldMk cId="433284475" sldId="261"/>
            <ac:spMk id="10" creationId="{90DE1D04-82DB-EEB8-4E0B-A4111E0D44FD}"/>
          </ac:spMkLst>
        </pc:spChg>
        <pc:spChg chg="add mod">
          <ac:chgData name="manikanthreddy Thurpu" userId="9eedab2e026a1961" providerId="LiveId" clId="{8C043EB4-9740-4D3A-B4EF-1F065DBA46EC}" dt="2025-03-23T13:17:09.360" v="573" actId="20577"/>
          <ac:spMkLst>
            <pc:docMk/>
            <pc:sldMk cId="433284475" sldId="261"/>
            <ac:spMk id="11" creationId="{AAD02953-18F9-F8B7-75B3-0515E97DC6D4}"/>
          </ac:spMkLst>
        </pc:spChg>
        <pc:picChg chg="mod">
          <ac:chgData name="manikanthreddy Thurpu" userId="9eedab2e026a1961" providerId="LiveId" clId="{8C043EB4-9740-4D3A-B4EF-1F065DBA46EC}" dt="2025-03-23T13:16:19.408" v="552" actId="14100"/>
          <ac:picMkLst>
            <pc:docMk/>
            <pc:sldMk cId="433284475" sldId="261"/>
            <ac:picMk id="3" creationId="{03A26548-4E6D-85B6-3216-ADFB561CA8BD}"/>
          </ac:picMkLst>
        </pc:picChg>
      </pc:sldChg>
      <pc:sldChg chg="addSp delSp modSp mod modClrScheme chgLayout">
        <pc:chgData name="manikanthreddy Thurpu" userId="9eedab2e026a1961" providerId="LiveId" clId="{8C043EB4-9740-4D3A-B4EF-1F065DBA46EC}" dt="2025-03-23T13:08:05.224" v="482" actId="255"/>
        <pc:sldMkLst>
          <pc:docMk/>
          <pc:sldMk cId="4074199206" sldId="263"/>
        </pc:sldMkLst>
        <pc:spChg chg="add del mod">
          <ac:chgData name="manikanthreddy Thurpu" userId="9eedab2e026a1961" providerId="LiveId" clId="{8C043EB4-9740-4D3A-B4EF-1F065DBA46EC}" dt="2025-03-23T12:54:05.487" v="237" actId="478"/>
          <ac:spMkLst>
            <pc:docMk/>
            <pc:sldMk cId="4074199206" sldId="263"/>
            <ac:spMk id="4" creationId="{2DAC5D7A-090C-C5BF-FF03-03A54F5DA4A8}"/>
          </ac:spMkLst>
        </pc:spChg>
        <pc:spChg chg="add mod">
          <ac:chgData name="manikanthreddy Thurpu" userId="9eedab2e026a1961" providerId="LiveId" clId="{8C043EB4-9740-4D3A-B4EF-1F065DBA46EC}" dt="2025-03-23T12:53:14.116" v="175" actId="14100"/>
          <ac:spMkLst>
            <pc:docMk/>
            <pc:sldMk cId="4074199206" sldId="263"/>
            <ac:spMk id="5" creationId="{2C1B5418-C80B-784B-2795-BF159668A4AA}"/>
          </ac:spMkLst>
        </pc:spChg>
        <pc:spChg chg="add del mod">
          <ac:chgData name="manikanthreddy Thurpu" userId="9eedab2e026a1961" providerId="LiveId" clId="{8C043EB4-9740-4D3A-B4EF-1F065DBA46EC}" dt="2025-03-23T12:52:51.340" v="123" actId="22"/>
          <ac:spMkLst>
            <pc:docMk/>
            <pc:sldMk cId="4074199206" sldId="263"/>
            <ac:spMk id="7" creationId="{68AA3348-ACD2-F995-06E4-65869EF42C18}"/>
          </ac:spMkLst>
        </pc:spChg>
        <pc:spChg chg="add del">
          <ac:chgData name="manikanthreddy Thurpu" userId="9eedab2e026a1961" providerId="LiveId" clId="{8C043EB4-9740-4D3A-B4EF-1F065DBA46EC}" dt="2025-03-23T12:52:51.023" v="121" actId="22"/>
          <ac:spMkLst>
            <pc:docMk/>
            <pc:sldMk cId="4074199206" sldId="263"/>
            <ac:spMk id="9" creationId="{CC3C91D9-C23A-8190-F231-2736F25640C8}"/>
          </ac:spMkLst>
        </pc:spChg>
        <pc:spChg chg="add">
          <ac:chgData name="manikanthreddy Thurpu" userId="9eedab2e026a1961" providerId="LiveId" clId="{8C043EB4-9740-4D3A-B4EF-1F065DBA46EC}" dt="2025-03-23T12:51:44.872" v="85"/>
          <ac:spMkLst>
            <pc:docMk/>
            <pc:sldMk cId="4074199206" sldId="263"/>
            <ac:spMk id="10" creationId="{907BE3CE-5052-A0DF-3D46-D6C66F51B64A}"/>
          </ac:spMkLst>
        </pc:spChg>
        <pc:spChg chg="add del mod">
          <ac:chgData name="manikanthreddy Thurpu" userId="9eedab2e026a1961" providerId="LiveId" clId="{8C043EB4-9740-4D3A-B4EF-1F065DBA46EC}" dt="2025-03-23T12:52:50.715" v="120" actId="22"/>
          <ac:spMkLst>
            <pc:docMk/>
            <pc:sldMk cId="4074199206" sldId="263"/>
            <ac:spMk id="12" creationId="{C28B6B9F-7248-68FD-AD20-DBE0DC8A286C}"/>
          </ac:spMkLst>
        </pc:spChg>
        <pc:spChg chg="add del mod ord">
          <ac:chgData name="manikanthreddy Thurpu" userId="9eedab2e026a1961" providerId="LiveId" clId="{8C043EB4-9740-4D3A-B4EF-1F065DBA46EC}" dt="2025-03-23T12:54:35.939" v="241"/>
          <ac:spMkLst>
            <pc:docMk/>
            <pc:sldMk cId="4074199206" sldId="263"/>
            <ac:spMk id="13" creationId="{48E90F4A-C341-3076-E1DB-E4A90EEF3B7D}"/>
          </ac:spMkLst>
        </pc:spChg>
        <pc:spChg chg="add mod">
          <ac:chgData name="manikanthreddy Thurpu" userId="9eedab2e026a1961" providerId="LiveId" clId="{8C043EB4-9740-4D3A-B4EF-1F065DBA46EC}" dt="2025-03-23T13:08:05.224" v="482" actId="255"/>
          <ac:spMkLst>
            <pc:docMk/>
            <pc:sldMk cId="4074199206" sldId="263"/>
            <ac:spMk id="14" creationId="{CC3C91D9-C23A-8190-F231-2736F25640C8}"/>
          </ac:spMkLst>
        </pc:spChg>
        <pc:picChg chg="mod">
          <ac:chgData name="manikanthreddy Thurpu" userId="9eedab2e026a1961" providerId="LiveId" clId="{8C043EB4-9740-4D3A-B4EF-1F065DBA46EC}" dt="2025-03-23T13:07:50.127" v="479" actId="14100"/>
          <ac:picMkLst>
            <pc:docMk/>
            <pc:sldMk cId="4074199206" sldId="263"/>
            <ac:picMk id="3" creationId="{36652F93-7216-1712-CB39-F24BC50BF8B7}"/>
          </ac:picMkLst>
        </pc:picChg>
      </pc:sldChg>
      <pc:sldChg chg="addSp delSp modSp mod modClrScheme chgLayout">
        <pc:chgData name="manikanthreddy Thurpu" userId="9eedab2e026a1961" providerId="LiveId" clId="{8C043EB4-9740-4D3A-B4EF-1F065DBA46EC}" dt="2025-03-23T13:10:55.585" v="509" actId="255"/>
        <pc:sldMkLst>
          <pc:docMk/>
          <pc:sldMk cId="2288968468" sldId="264"/>
        </pc:sldMkLst>
        <pc:spChg chg="add del mod ord">
          <ac:chgData name="manikanthreddy Thurpu" userId="9eedab2e026a1961" providerId="LiveId" clId="{8C043EB4-9740-4D3A-B4EF-1F065DBA46EC}" dt="2025-03-23T13:09:26.699" v="486"/>
          <ac:spMkLst>
            <pc:docMk/>
            <pc:sldMk cId="2288968468" sldId="264"/>
            <ac:spMk id="2" creationId="{4697D416-96E0-A5EE-CA0E-6707C398A88F}"/>
          </ac:spMkLst>
        </pc:spChg>
        <pc:spChg chg="add mod ord">
          <ac:chgData name="manikanthreddy Thurpu" userId="9eedab2e026a1961" providerId="LiveId" clId="{8C043EB4-9740-4D3A-B4EF-1F065DBA46EC}" dt="2025-03-23T13:09:54.445" v="489" actId="700"/>
          <ac:spMkLst>
            <pc:docMk/>
            <pc:sldMk cId="2288968468" sldId="264"/>
            <ac:spMk id="4" creationId="{E8531242-37AB-4978-5596-BCB8975011E2}"/>
          </ac:spMkLst>
        </pc:spChg>
        <pc:spChg chg="add del mod ord">
          <ac:chgData name="manikanthreddy Thurpu" userId="9eedab2e026a1961" providerId="LiveId" clId="{8C043EB4-9740-4D3A-B4EF-1F065DBA46EC}" dt="2025-03-23T13:10:42.288" v="495"/>
          <ac:spMkLst>
            <pc:docMk/>
            <pc:sldMk cId="2288968468" sldId="264"/>
            <ac:spMk id="5" creationId="{352E4D10-9345-BC35-AF56-9E67E68616F4}"/>
          </ac:spMkLst>
        </pc:spChg>
        <pc:spChg chg="add mod">
          <ac:chgData name="manikanthreddy Thurpu" userId="9eedab2e026a1961" providerId="LiveId" clId="{8C043EB4-9740-4D3A-B4EF-1F065DBA46EC}" dt="2025-03-23T13:10:55.585" v="509" actId="255"/>
          <ac:spMkLst>
            <pc:docMk/>
            <pc:sldMk cId="2288968468" sldId="264"/>
            <ac:spMk id="6" creationId="{31790DFA-2C2F-B9CB-65CE-32BCEF1D7EF0}"/>
          </ac:spMkLst>
        </pc:spChg>
        <pc:picChg chg="mod">
          <ac:chgData name="manikanthreddy Thurpu" userId="9eedab2e026a1961" providerId="LiveId" clId="{8C043EB4-9740-4D3A-B4EF-1F065DBA46EC}" dt="2025-03-23T13:10:11.331" v="491" actId="14100"/>
          <ac:picMkLst>
            <pc:docMk/>
            <pc:sldMk cId="2288968468" sldId="264"/>
            <ac:picMk id="3" creationId="{DD5CC358-9D89-B9AE-E095-59033D263201}"/>
          </ac:picMkLst>
        </pc:picChg>
      </pc:sldChg>
      <pc:sldChg chg="addSp delSp modSp mod modClrScheme chgLayout">
        <pc:chgData name="manikanthreddy Thurpu" userId="9eedab2e026a1961" providerId="LiveId" clId="{8C043EB4-9740-4D3A-B4EF-1F065DBA46EC}" dt="2025-03-23T13:17:30.367" v="587" actId="20577"/>
        <pc:sldMkLst>
          <pc:docMk/>
          <pc:sldMk cId="1065120138" sldId="265"/>
        </pc:sldMkLst>
        <pc:spChg chg="add del mod ord">
          <ac:chgData name="manikanthreddy Thurpu" userId="9eedab2e026a1961" providerId="LiveId" clId="{8C043EB4-9740-4D3A-B4EF-1F065DBA46EC}" dt="2025-03-23T13:01:38.810" v="301"/>
          <ac:spMkLst>
            <pc:docMk/>
            <pc:sldMk cId="1065120138" sldId="265"/>
            <ac:spMk id="2" creationId="{08B22827-ECDB-B3C6-4FA0-0B42D512AEBF}"/>
          </ac:spMkLst>
        </pc:spChg>
        <pc:spChg chg="add mod ord">
          <ac:chgData name="manikanthreddy Thurpu" userId="9eedab2e026a1961" providerId="LiveId" clId="{8C043EB4-9740-4D3A-B4EF-1F065DBA46EC}" dt="2025-03-23T13:02:40.210" v="310" actId="700"/>
          <ac:spMkLst>
            <pc:docMk/>
            <pc:sldMk cId="1065120138" sldId="265"/>
            <ac:spMk id="4" creationId="{EBD92580-265E-0B80-909E-4E4CFCB4A27A}"/>
          </ac:spMkLst>
        </pc:spChg>
        <pc:spChg chg="add del mod ord">
          <ac:chgData name="manikanthreddy Thurpu" userId="9eedab2e026a1961" providerId="LiveId" clId="{8C043EB4-9740-4D3A-B4EF-1F065DBA46EC}" dt="2025-03-23T13:02:25.282" v="305" actId="700"/>
          <ac:spMkLst>
            <pc:docMk/>
            <pc:sldMk cId="1065120138" sldId="265"/>
            <ac:spMk id="5" creationId="{724F43AB-8580-B3E9-2CC5-E6AEF68EDBE3}"/>
          </ac:spMkLst>
        </pc:spChg>
        <pc:spChg chg="add del mod ord">
          <ac:chgData name="manikanthreddy Thurpu" userId="9eedab2e026a1961" providerId="LiveId" clId="{8C043EB4-9740-4D3A-B4EF-1F065DBA46EC}" dt="2025-03-23T13:02:25.282" v="305" actId="700"/>
          <ac:spMkLst>
            <pc:docMk/>
            <pc:sldMk cId="1065120138" sldId="265"/>
            <ac:spMk id="6" creationId="{F34902F3-BDA5-0C72-96B7-3E807C3FB1A5}"/>
          </ac:spMkLst>
        </pc:spChg>
        <pc:spChg chg="add del mod ord">
          <ac:chgData name="manikanthreddy Thurpu" userId="9eedab2e026a1961" providerId="LiveId" clId="{8C043EB4-9740-4D3A-B4EF-1F065DBA46EC}" dt="2025-03-23T13:02:25.282" v="305" actId="700"/>
          <ac:spMkLst>
            <pc:docMk/>
            <pc:sldMk cId="1065120138" sldId="265"/>
            <ac:spMk id="7" creationId="{2D4600AB-AF4F-7C3D-2654-006F647B6CB2}"/>
          </ac:spMkLst>
        </pc:spChg>
        <pc:spChg chg="add del mod ord">
          <ac:chgData name="manikanthreddy Thurpu" userId="9eedab2e026a1961" providerId="LiveId" clId="{8C043EB4-9740-4D3A-B4EF-1F065DBA46EC}" dt="2025-03-23T13:02:25.282" v="305" actId="700"/>
          <ac:spMkLst>
            <pc:docMk/>
            <pc:sldMk cId="1065120138" sldId="265"/>
            <ac:spMk id="8" creationId="{A1CFFA58-81C0-07CB-28BF-A18369889F1B}"/>
          </ac:spMkLst>
        </pc:spChg>
        <pc:spChg chg="add del mod ord">
          <ac:chgData name="manikanthreddy Thurpu" userId="9eedab2e026a1961" providerId="LiveId" clId="{8C043EB4-9740-4D3A-B4EF-1F065DBA46EC}" dt="2025-03-23T13:02:25.282" v="305" actId="700"/>
          <ac:spMkLst>
            <pc:docMk/>
            <pc:sldMk cId="1065120138" sldId="265"/>
            <ac:spMk id="9" creationId="{4255E702-E22C-851D-1308-B5B28B36BEB4}"/>
          </ac:spMkLst>
        </pc:spChg>
        <pc:spChg chg="add del mod ord">
          <ac:chgData name="manikanthreddy Thurpu" userId="9eedab2e026a1961" providerId="LiveId" clId="{8C043EB4-9740-4D3A-B4EF-1F065DBA46EC}" dt="2025-03-23T13:02:25.282" v="305" actId="700"/>
          <ac:spMkLst>
            <pc:docMk/>
            <pc:sldMk cId="1065120138" sldId="265"/>
            <ac:spMk id="10" creationId="{FCCADDE8-514E-15F1-AF95-86BE2F01ABA5}"/>
          </ac:spMkLst>
        </pc:spChg>
        <pc:spChg chg="add del mod ord">
          <ac:chgData name="manikanthreddy Thurpu" userId="9eedab2e026a1961" providerId="LiveId" clId="{8C043EB4-9740-4D3A-B4EF-1F065DBA46EC}" dt="2025-03-23T13:02:25.282" v="305" actId="700"/>
          <ac:spMkLst>
            <pc:docMk/>
            <pc:sldMk cId="1065120138" sldId="265"/>
            <ac:spMk id="11" creationId="{E8D284DA-17AD-D4F2-497C-2E128C5D70B6}"/>
          </ac:spMkLst>
        </pc:spChg>
        <pc:spChg chg="add del mod ord">
          <ac:chgData name="manikanthreddy Thurpu" userId="9eedab2e026a1961" providerId="LiveId" clId="{8C043EB4-9740-4D3A-B4EF-1F065DBA46EC}" dt="2025-03-23T13:02:25.282" v="305" actId="700"/>
          <ac:spMkLst>
            <pc:docMk/>
            <pc:sldMk cId="1065120138" sldId="265"/>
            <ac:spMk id="12" creationId="{3C697081-9361-5874-A6CB-6A8BAE0A088D}"/>
          </ac:spMkLst>
        </pc:spChg>
        <pc:spChg chg="add del mod ord">
          <ac:chgData name="manikanthreddy Thurpu" userId="9eedab2e026a1961" providerId="LiveId" clId="{8C043EB4-9740-4D3A-B4EF-1F065DBA46EC}" dt="2025-03-23T13:02:25.282" v="305" actId="700"/>
          <ac:spMkLst>
            <pc:docMk/>
            <pc:sldMk cId="1065120138" sldId="265"/>
            <ac:spMk id="13" creationId="{A9ACEF27-0DCD-DF48-6021-4BCC678BA8EC}"/>
          </ac:spMkLst>
        </pc:spChg>
        <pc:spChg chg="add del mod ord">
          <ac:chgData name="manikanthreddy Thurpu" userId="9eedab2e026a1961" providerId="LiveId" clId="{8C043EB4-9740-4D3A-B4EF-1F065DBA46EC}" dt="2025-03-23T13:02:29.784" v="307" actId="700"/>
          <ac:spMkLst>
            <pc:docMk/>
            <pc:sldMk cId="1065120138" sldId="265"/>
            <ac:spMk id="14" creationId="{E81D38CF-9D03-1440-C546-CC38221FA007}"/>
          </ac:spMkLst>
        </pc:spChg>
        <pc:spChg chg="add del mod ord">
          <ac:chgData name="manikanthreddy Thurpu" userId="9eedab2e026a1961" providerId="LiveId" clId="{8C043EB4-9740-4D3A-B4EF-1F065DBA46EC}" dt="2025-03-23T13:02:34.465" v="309" actId="700"/>
          <ac:spMkLst>
            <pc:docMk/>
            <pc:sldMk cId="1065120138" sldId="265"/>
            <ac:spMk id="15" creationId="{F3CA19C5-2E94-2EB1-51F2-2EA689CCE331}"/>
          </ac:spMkLst>
        </pc:spChg>
        <pc:spChg chg="add del mod ord">
          <ac:chgData name="manikanthreddy Thurpu" userId="9eedab2e026a1961" providerId="LiveId" clId="{8C043EB4-9740-4D3A-B4EF-1F065DBA46EC}" dt="2025-03-23T13:02:34.465" v="309" actId="700"/>
          <ac:spMkLst>
            <pc:docMk/>
            <pc:sldMk cId="1065120138" sldId="265"/>
            <ac:spMk id="16" creationId="{BDE31834-383F-0A8B-E9CA-C1DA81D68BAA}"/>
          </ac:spMkLst>
        </pc:spChg>
        <pc:spChg chg="add del mod ord">
          <ac:chgData name="manikanthreddy Thurpu" userId="9eedab2e026a1961" providerId="LiveId" clId="{8C043EB4-9740-4D3A-B4EF-1F065DBA46EC}" dt="2025-03-23T13:03:11.746" v="315"/>
          <ac:spMkLst>
            <pc:docMk/>
            <pc:sldMk cId="1065120138" sldId="265"/>
            <ac:spMk id="17" creationId="{AABDB5D2-1850-157F-AAE6-A92A77AF0C15}"/>
          </ac:spMkLst>
        </pc:spChg>
        <pc:spChg chg="add mod">
          <ac:chgData name="manikanthreddy Thurpu" userId="9eedab2e026a1961" providerId="LiveId" clId="{8C043EB4-9740-4D3A-B4EF-1F065DBA46EC}" dt="2025-03-23T13:17:30.367" v="587" actId="20577"/>
          <ac:spMkLst>
            <pc:docMk/>
            <pc:sldMk cId="1065120138" sldId="265"/>
            <ac:spMk id="18" creationId="{0ABD9C24-126C-6C76-7A24-801950EAB5AE}"/>
          </ac:spMkLst>
        </pc:spChg>
        <pc:picChg chg="add del mod">
          <ac:chgData name="manikanthreddy Thurpu" userId="9eedab2e026a1961" providerId="LiveId" clId="{8C043EB4-9740-4D3A-B4EF-1F065DBA46EC}" dt="2025-03-23T13:02:50.920" v="314" actId="14100"/>
          <ac:picMkLst>
            <pc:docMk/>
            <pc:sldMk cId="1065120138" sldId="265"/>
            <ac:picMk id="3" creationId="{7C47CDDA-3EF6-5A35-B56E-EE5C6F3C73CD}"/>
          </ac:picMkLst>
        </pc:picChg>
      </pc:sldChg>
      <pc:sldChg chg="addSp delSp modSp mod modClrScheme chgLayout">
        <pc:chgData name="manikanthreddy Thurpu" userId="9eedab2e026a1961" providerId="LiveId" clId="{8C043EB4-9740-4D3A-B4EF-1F065DBA46EC}" dt="2025-03-23T13:05:06.265" v="337" actId="20577"/>
        <pc:sldMkLst>
          <pc:docMk/>
          <pc:sldMk cId="3886694829" sldId="266"/>
        </pc:sldMkLst>
        <pc:spChg chg="add del mod ord">
          <ac:chgData name="manikanthreddy Thurpu" userId="9eedab2e026a1961" providerId="LiveId" clId="{8C043EB4-9740-4D3A-B4EF-1F065DBA46EC}" dt="2025-03-23T13:00:10.158" v="291"/>
          <ac:spMkLst>
            <pc:docMk/>
            <pc:sldMk cId="3886694829" sldId="266"/>
            <ac:spMk id="2" creationId="{AE569C7C-E10E-4EE4-4400-81344ECC4537}"/>
          </ac:spMkLst>
        </pc:spChg>
        <pc:spChg chg="add mod ord">
          <ac:chgData name="manikanthreddy Thurpu" userId="9eedab2e026a1961" providerId="LiveId" clId="{8C043EB4-9740-4D3A-B4EF-1F065DBA46EC}" dt="2025-03-23T13:04:12.587" v="317" actId="700"/>
          <ac:spMkLst>
            <pc:docMk/>
            <pc:sldMk cId="3886694829" sldId="266"/>
            <ac:spMk id="3" creationId="{C410E4D0-626D-C028-851F-9141EE919861}"/>
          </ac:spMkLst>
        </pc:spChg>
        <pc:spChg chg="add del mod ord">
          <ac:chgData name="manikanthreddy Thurpu" userId="9eedab2e026a1961" providerId="LiveId" clId="{8C043EB4-9740-4D3A-B4EF-1F065DBA46EC}" dt="2025-03-23T13:00:45.125" v="295" actId="700"/>
          <ac:spMkLst>
            <pc:docMk/>
            <pc:sldMk cId="3886694829" sldId="266"/>
            <ac:spMk id="4" creationId="{272CBF15-8C4D-3123-76CA-65719D8A4D40}"/>
          </ac:spMkLst>
        </pc:spChg>
        <pc:spChg chg="add del mod ord">
          <ac:chgData name="manikanthreddy Thurpu" userId="9eedab2e026a1961" providerId="LiveId" clId="{8C043EB4-9740-4D3A-B4EF-1F065DBA46EC}" dt="2025-03-23T13:04:33.095" v="320"/>
          <ac:spMkLst>
            <pc:docMk/>
            <pc:sldMk cId="3886694829" sldId="266"/>
            <ac:spMk id="5" creationId="{4F62E628-DBFB-2329-7E91-1081792664BC}"/>
          </ac:spMkLst>
        </pc:spChg>
        <pc:spChg chg="add mod">
          <ac:chgData name="manikanthreddy Thurpu" userId="9eedab2e026a1961" providerId="LiveId" clId="{8C043EB4-9740-4D3A-B4EF-1F065DBA46EC}" dt="2025-03-23T13:05:06.265" v="337" actId="20577"/>
          <ac:spMkLst>
            <pc:docMk/>
            <pc:sldMk cId="3886694829" sldId="266"/>
            <ac:spMk id="6" creationId="{765CC78B-B0E8-9355-97DD-26715C3759CF}"/>
          </ac:spMkLst>
        </pc:spChg>
        <pc:picChg chg="mod">
          <ac:chgData name="manikanthreddy Thurpu" userId="9eedab2e026a1961" providerId="LiveId" clId="{8C043EB4-9740-4D3A-B4EF-1F065DBA46EC}" dt="2025-03-23T13:04:37.888" v="321" actId="14100"/>
          <ac:picMkLst>
            <pc:docMk/>
            <pc:sldMk cId="3886694829" sldId="266"/>
            <ac:picMk id="7" creationId="{3E241F82-7C7F-D76F-6E41-5FF97B63D5BE}"/>
          </ac:picMkLst>
        </pc:picChg>
      </pc:sldChg>
      <pc:sldChg chg="addSp delSp modSp mod modClrScheme chgLayout">
        <pc:chgData name="manikanthreddy Thurpu" userId="9eedab2e026a1961" providerId="LiveId" clId="{8C043EB4-9740-4D3A-B4EF-1F065DBA46EC}" dt="2025-03-23T13:06:18.606" v="409" actId="27636"/>
        <pc:sldMkLst>
          <pc:docMk/>
          <pc:sldMk cId="1873445897" sldId="267"/>
        </pc:sldMkLst>
        <pc:spChg chg="add del mod ord">
          <ac:chgData name="manikanthreddy Thurpu" userId="9eedab2e026a1961" providerId="LiveId" clId="{8C043EB4-9740-4D3A-B4EF-1F065DBA46EC}" dt="2025-03-23T12:58:59.492" v="283"/>
          <ac:spMkLst>
            <pc:docMk/>
            <pc:sldMk cId="1873445897" sldId="267"/>
            <ac:spMk id="2" creationId="{6F9575B1-7F97-9C95-CF03-6576503524AD}"/>
          </ac:spMkLst>
        </pc:spChg>
        <pc:spChg chg="add mod ord">
          <ac:chgData name="manikanthreddy Thurpu" userId="9eedab2e026a1961" providerId="LiveId" clId="{8C043EB4-9740-4D3A-B4EF-1F065DBA46EC}" dt="2025-03-23T13:05:22.016" v="338" actId="700"/>
          <ac:spMkLst>
            <pc:docMk/>
            <pc:sldMk cId="1873445897" sldId="267"/>
            <ac:spMk id="4" creationId="{E0BF8729-8450-7A42-B6FD-D74D46882E2F}"/>
          </ac:spMkLst>
        </pc:spChg>
        <pc:spChg chg="add mod ord">
          <ac:chgData name="manikanthreddy Thurpu" userId="9eedab2e026a1961" providerId="LiveId" clId="{8C043EB4-9740-4D3A-B4EF-1F065DBA46EC}" dt="2025-03-23T13:06:18.606" v="409" actId="27636"/>
          <ac:spMkLst>
            <pc:docMk/>
            <pc:sldMk cId="1873445897" sldId="267"/>
            <ac:spMk id="5" creationId="{542B4237-A0B1-E3CB-6C48-834FDC519B0E}"/>
          </ac:spMkLst>
        </pc:spChg>
        <pc:picChg chg="mod">
          <ac:chgData name="manikanthreddy Thurpu" userId="9eedab2e026a1961" providerId="LiveId" clId="{8C043EB4-9740-4D3A-B4EF-1F065DBA46EC}" dt="2025-03-23T12:59:10.499" v="286" actId="1076"/>
          <ac:picMkLst>
            <pc:docMk/>
            <pc:sldMk cId="1873445897" sldId="267"/>
            <ac:picMk id="3" creationId="{DA309FDB-0AA9-5CA2-546B-5E485E757FD4}"/>
          </ac:picMkLst>
        </pc:picChg>
      </pc:sldChg>
      <pc:sldChg chg="addSp delSp modSp mod modClrScheme chgLayout">
        <pc:chgData name="manikanthreddy Thurpu" userId="9eedab2e026a1961" providerId="LiveId" clId="{8C043EB4-9740-4D3A-B4EF-1F065DBA46EC}" dt="2025-03-23T13:07:33.801" v="470" actId="5793"/>
        <pc:sldMkLst>
          <pc:docMk/>
          <pc:sldMk cId="1224559211" sldId="269"/>
        </pc:sldMkLst>
        <pc:spChg chg="add del mod ord">
          <ac:chgData name="manikanthreddy Thurpu" userId="9eedab2e026a1961" providerId="LiveId" clId="{8C043EB4-9740-4D3A-B4EF-1F065DBA46EC}" dt="2025-03-23T12:55:59.021" v="260"/>
          <ac:spMkLst>
            <pc:docMk/>
            <pc:sldMk cId="1224559211" sldId="269"/>
            <ac:spMk id="2" creationId="{6421F97B-B042-439E-979B-F7293FCC8126}"/>
          </ac:spMkLst>
        </pc:spChg>
        <pc:spChg chg="add mod ord">
          <ac:chgData name="manikanthreddy Thurpu" userId="9eedab2e026a1961" providerId="LiveId" clId="{8C043EB4-9740-4D3A-B4EF-1F065DBA46EC}" dt="2025-03-23T13:06:32.521" v="410" actId="700"/>
          <ac:spMkLst>
            <pc:docMk/>
            <pc:sldMk cId="1224559211" sldId="269"/>
            <ac:spMk id="4" creationId="{97216045-753A-D657-CF41-DA652CB4D35D}"/>
          </ac:spMkLst>
        </pc:spChg>
        <pc:spChg chg="add del mod ord">
          <ac:chgData name="manikanthreddy Thurpu" userId="9eedab2e026a1961" providerId="LiveId" clId="{8C043EB4-9740-4D3A-B4EF-1F065DBA46EC}" dt="2025-03-23T12:57:21.578" v="269" actId="700"/>
          <ac:spMkLst>
            <pc:docMk/>
            <pc:sldMk cId="1224559211" sldId="269"/>
            <ac:spMk id="5" creationId="{2492DA40-7913-587C-D41A-1DB9DDBF3B41}"/>
          </ac:spMkLst>
        </pc:spChg>
        <pc:spChg chg="add mod">
          <ac:chgData name="manikanthreddy Thurpu" userId="9eedab2e026a1961" providerId="LiveId" clId="{8C043EB4-9740-4D3A-B4EF-1F065DBA46EC}" dt="2025-03-23T12:57:38.152" v="275" actId="20577"/>
          <ac:spMkLst>
            <pc:docMk/>
            <pc:sldMk cId="1224559211" sldId="269"/>
            <ac:spMk id="6" creationId="{55C38D89-7BC8-BCEA-E45B-0E6231E1A822}"/>
          </ac:spMkLst>
        </pc:spChg>
        <pc:spChg chg="add mod ord">
          <ac:chgData name="manikanthreddy Thurpu" userId="9eedab2e026a1961" providerId="LiveId" clId="{8C043EB4-9740-4D3A-B4EF-1F065DBA46EC}" dt="2025-03-23T13:07:33.801" v="470" actId="5793"/>
          <ac:spMkLst>
            <pc:docMk/>
            <pc:sldMk cId="1224559211" sldId="269"/>
            <ac:spMk id="7" creationId="{06C2642C-1427-A557-6362-F4C34D2F951F}"/>
          </ac:spMkLst>
        </pc:spChg>
        <pc:picChg chg="mod">
          <ac:chgData name="manikanthreddy Thurpu" userId="9eedab2e026a1961" providerId="LiveId" clId="{8C043EB4-9740-4D3A-B4EF-1F065DBA46EC}" dt="2025-03-23T13:06:42.666" v="412" actId="14100"/>
          <ac:picMkLst>
            <pc:docMk/>
            <pc:sldMk cId="1224559211" sldId="269"/>
            <ac:picMk id="3" creationId="{9B237958-CF56-BB11-9823-129ED83D59A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57B375-3336-413C-B819-104C6B2793DD}"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46147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7B375-3336-413C-B819-104C6B2793DD}" type="datetimeFigureOut">
              <a:rPr lang="en-IN" smtClean="0"/>
              <a:t>23-03-2025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83221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A57B375-3336-413C-B819-104C6B2793DD}"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4155253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A57B375-3336-413C-B819-104C6B2793DD}"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A749-A030-432C-A1DF-47E1E745874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6601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7B375-3336-413C-B819-104C6B2793DD}"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2822236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A57B375-3336-413C-B819-104C6B2793DD}" type="datetimeFigureOut">
              <a:rPr lang="en-IN" smtClean="0"/>
              <a:t>23-03-2025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419656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A57B375-3336-413C-B819-104C6B2793DD}" type="datetimeFigureOut">
              <a:rPr lang="en-IN" smtClean="0"/>
              <a:t>23-03-2025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145199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7B375-3336-413C-B819-104C6B2793DD}"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1928823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7B375-3336-413C-B819-104C6B2793DD}"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26924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A57B375-3336-413C-B819-104C6B2793DD}"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357660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7B375-3336-413C-B819-104C6B2793DD}"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320848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57B375-3336-413C-B819-104C6B2793DD}" type="datetimeFigureOut">
              <a:rPr lang="en-IN" smtClean="0"/>
              <a:t>23-03-2025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529477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57B375-3336-413C-B819-104C6B2793DD}" type="datetimeFigureOut">
              <a:rPr lang="en-IN" smtClean="0"/>
              <a:t>23-03-2025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279662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A57B375-3336-413C-B819-104C6B2793DD}" type="datetimeFigureOut">
              <a:rPr lang="en-IN" smtClean="0"/>
              <a:t>23-03-2025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264830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A57B375-3336-413C-B819-104C6B2793DD}" type="datetimeFigureOut">
              <a:rPr lang="en-IN" smtClean="0"/>
              <a:t>23-03-2025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320500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A57B375-3336-413C-B819-104C6B2793DD}" type="datetimeFigureOut">
              <a:rPr lang="en-IN" smtClean="0"/>
              <a:t>23-03-2025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115140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7B375-3336-413C-B819-104C6B2793DD}" type="datetimeFigureOut">
              <a:rPr lang="en-IN" smtClean="0"/>
              <a:t>23-03-2025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2A749-A030-432C-A1DF-47E1E7458743}" type="slidenum">
              <a:rPr lang="en-IN" smtClean="0"/>
              <a:t>‹#›</a:t>
            </a:fld>
            <a:endParaRPr lang="en-IN"/>
          </a:p>
        </p:txBody>
      </p:sp>
    </p:spTree>
    <p:extLst>
      <p:ext uri="{BB962C8B-B14F-4D97-AF65-F5344CB8AC3E}">
        <p14:creationId xmlns:p14="http://schemas.microsoft.com/office/powerpoint/2010/main" val="114840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A57B375-3336-413C-B819-104C6B2793DD}" type="datetimeFigureOut">
              <a:rPr lang="en-IN" smtClean="0"/>
              <a:t>23-03-2025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82A749-A030-432C-A1DF-47E1E7458743}" type="slidenum">
              <a:rPr lang="en-IN" smtClean="0"/>
              <a:t>‹#›</a:t>
            </a:fld>
            <a:endParaRPr lang="en-IN"/>
          </a:p>
        </p:txBody>
      </p:sp>
    </p:spTree>
    <p:extLst>
      <p:ext uri="{BB962C8B-B14F-4D97-AF65-F5344CB8AC3E}">
        <p14:creationId xmlns:p14="http://schemas.microsoft.com/office/powerpoint/2010/main" val="23524233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DE63-A136-9FEF-75AF-32850E22BEFD}"/>
              </a:ext>
            </a:extLst>
          </p:cNvPr>
          <p:cNvSpPr>
            <a:spLocks noGrp="1"/>
          </p:cNvSpPr>
          <p:nvPr>
            <p:ph type="title"/>
          </p:nvPr>
        </p:nvSpPr>
        <p:spPr/>
        <p:txBody>
          <a:bodyPr/>
          <a:lstStyle/>
          <a:p>
            <a:r>
              <a:rPr lang="en-US" sz="3600" dirty="0"/>
              <a:t>BHARAT NET SERVICE GRAM PANCHAYAT</a:t>
            </a:r>
            <a:br>
              <a:rPr lang="en-US" sz="3600" dirty="0"/>
            </a:br>
            <a:r>
              <a:rPr lang="en-US" sz="3600" dirty="0"/>
              <a:t>( GOVERNMENT DATASET)</a:t>
            </a:r>
            <a:br>
              <a:rPr lang="en-US" sz="3600" dirty="0"/>
            </a:br>
            <a:endParaRPr lang="en-IN" sz="3600" dirty="0"/>
          </a:p>
        </p:txBody>
      </p:sp>
      <p:sp>
        <p:nvSpPr>
          <p:cNvPr id="3" name="Subtitle 2">
            <a:extLst>
              <a:ext uri="{FF2B5EF4-FFF2-40B4-BE49-F238E27FC236}">
                <a16:creationId xmlns:a16="http://schemas.microsoft.com/office/drawing/2014/main" id="{BCD063D9-0490-A053-FA92-4F2682CDAB58}"/>
              </a:ext>
            </a:extLst>
          </p:cNvPr>
          <p:cNvSpPr>
            <a:spLocks noGrp="1"/>
          </p:cNvSpPr>
          <p:nvPr>
            <p:ph idx="1"/>
          </p:nvPr>
        </p:nvSpPr>
        <p:spPr/>
        <p:txBody>
          <a:bodyPr>
            <a:noAutofit/>
          </a:bodyPr>
          <a:lstStyle/>
          <a:p>
            <a:pPr marL="0" indent="0">
              <a:buNone/>
            </a:pPr>
            <a:r>
              <a:rPr lang="en-US" dirty="0"/>
              <a:t>Source: https://www.data.gov.in/</a:t>
            </a:r>
            <a:br>
              <a:rPr lang="en-US" dirty="0"/>
            </a:br>
            <a:r>
              <a:rPr lang="en-US" dirty="0"/>
              <a:t>Dataset: BHARAT NET SERVICE GRAM PANCHAYAT</a:t>
            </a:r>
            <a:br>
              <a:rPr lang="en-US" dirty="0"/>
            </a:br>
            <a:r>
              <a:rPr lang="en-US" dirty="0"/>
              <a:t>Email: maanvimaligireddy409@gmail.com</a:t>
            </a:r>
            <a:br>
              <a:rPr lang="en-US" dirty="0"/>
            </a:br>
            <a:r>
              <a:rPr lang="en-US" dirty="0"/>
              <a:t>LinkedIn: </a:t>
            </a:r>
            <a:r>
              <a:rPr lang="en-US" sz="1600" dirty="0"/>
              <a:t>https://www.linkedin.com/in/maanvi-maligireddy-    6aa634336?</a:t>
            </a:r>
            <a:endParaRPr lang="en-IN" sz="1600" dirty="0"/>
          </a:p>
        </p:txBody>
      </p:sp>
    </p:spTree>
    <p:extLst>
      <p:ext uri="{BB962C8B-B14F-4D97-AF65-F5344CB8AC3E}">
        <p14:creationId xmlns:p14="http://schemas.microsoft.com/office/powerpoint/2010/main" val="325672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241F82-7C7F-D76F-6E41-5FF97B63D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548" y="1277608"/>
            <a:ext cx="7152812" cy="4459834"/>
          </a:xfrm>
          <a:prstGeom prst="rect">
            <a:avLst/>
          </a:prstGeom>
        </p:spPr>
      </p:pic>
      <p:sp>
        <p:nvSpPr>
          <p:cNvPr id="3" name="Rectangle 1">
            <a:extLst>
              <a:ext uri="{FF2B5EF4-FFF2-40B4-BE49-F238E27FC236}">
                <a16:creationId xmlns:a16="http://schemas.microsoft.com/office/drawing/2014/main" id="{C410E4D0-626D-C028-851F-9141EE919861}"/>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Distribution Analysis of Service Ready Gram Panchayats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65CC78B-B0E8-9355-97DD-26715C3759CF}"/>
              </a:ext>
            </a:extLst>
          </p:cNvPr>
          <p:cNvSpPr>
            <a:spLocks noGrp="1" noChangeArrowheads="1"/>
          </p:cNvSpPr>
          <p:nvPr>
            <p:ph idx="1"/>
          </p:nvPr>
        </p:nvSpPr>
        <p:spPr bwMode="auto">
          <a:xfrm>
            <a:off x="982663" y="5870288"/>
            <a:ext cx="46602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a:t>
            </a:r>
            <a:r>
              <a:rPr lang="en-US" altLang="en-US" sz="1400" b="1" dirty="0">
                <a:latin typeface="Arial" panose="020B0604020202020204" pitchFamily="34" charset="0"/>
              </a:rPr>
              <a:t>T</a:t>
            </a:r>
            <a:r>
              <a:rPr kumimoji="0" lang="en-US" altLang="en-US" sz="1400" b="1" i="0" u="none" strike="noStrike" cap="none" normalizeH="0" baseline="0" dirty="0">
                <a:ln>
                  <a:noFill/>
                </a:ln>
                <a:solidFill>
                  <a:schemeClr val="tx1"/>
                </a:solidFill>
                <a:effectLst/>
                <a:latin typeface="Arial" panose="020B0604020202020204" pitchFamily="34" charset="0"/>
              </a:rPr>
              <a:t>he Distribution of Service Ready Gram Panchayats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6694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09FDB-0AA9-5CA2-546B-5E485E757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833" y="1219011"/>
            <a:ext cx="5036229" cy="4217447"/>
          </a:xfrm>
          <a:prstGeom prst="rect">
            <a:avLst/>
          </a:prstGeom>
        </p:spPr>
      </p:pic>
      <p:sp>
        <p:nvSpPr>
          <p:cNvPr id="4" name="Rectangle 1">
            <a:extLst>
              <a:ext uri="{FF2B5EF4-FFF2-40B4-BE49-F238E27FC236}">
                <a16:creationId xmlns:a16="http://schemas.microsoft.com/office/drawing/2014/main" id="{E0BF8729-8450-7A42-B6FD-D74D46882E2F}"/>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Analysis of State-Wise Distribution of Service Ready Gram Panchayats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5" name="Content Placeholder 4">
            <a:extLst>
              <a:ext uri="{FF2B5EF4-FFF2-40B4-BE49-F238E27FC236}">
                <a16:creationId xmlns:a16="http://schemas.microsoft.com/office/drawing/2014/main" id="{542B4237-A0B1-E3CB-6C48-834FDC519B0E}"/>
              </a:ext>
            </a:extLst>
          </p:cNvPr>
          <p:cNvSpPr>
            <a:spLocks noGrp="1"/>
          </p:cNvSpPr>
          <p:nvPr>
            <p:ph idx="1"/>
          </p:nvPr>
        </p:nvSpPr>
        <p:spPr>
          <a:xfrm>
            <a:off x="2979174" y="5638989"/>
            <a:ext cx="7070679" cy="609410"/>
          </a:xfrm>
        </p:spPr>
        <p:txBody>
          <a:bodyPr>
            <a:normAutofit fontScale="92500"/>
          </a:bodyPr>
          <a:lstStyle/>
          <a:p>
            <a:pPr marL="0" indent="0">
              <a:buNone/>
            </a:pPr>
            <a:r>
              <a:rPr lang="en-US" dirty="0"/>
              <a:t>Distribution of service ready panchayats by state category</a:t>
            </a:r>
            <a:endParaRPr lang="en-IN" dirty="0"/>
          </a:p>
        </p:txBody>
      </p:sp>
    </p:spTree>
    <p:extLst>
      <p:ext uri="{BB962C8B-B14F-4D97-AF65-F5344CB8AC3E}">
        <p14:creationId xmlns:p14="http://schemas.microsoft.com/office/powerpoint/2010/main" val="187344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237958-CF56-BB11-9823-129ED83D5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342" y="1441006"/>
            <a:ext cx="8213007" cy="4537148"/>
          </a:xfrm>
          <a:prstGeom prst="rect">
            <a:avLst/>
          </a:prstGeom>
        </p:spPr>
      </p:pic>
      <p:sp>
        <p:nvSpPr>
          <p:cNvPr id="4" name="Rectangle 1">
            <a:extLst>
              <a:ext uri="{FF2B5EF4-FFF2-40B4-BE49-F238E27FC236}">
                <a16:creationId xmlns:a16="http://schemas.microsoft.com/office/drawing/2014/main" id="{97216045-753A-D657-CF41-DA652CB4D35D}"/>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Comparison of Route Types by Count for Service Ready Gram Panchayats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06C2642C-1427-A557-6362-F4C34D2F951F}"/>
              </a:ext>
            </a:extLst>
          </p:cNvPr>
          <p:cNvSpPr>
            <a:spLocks noGrp="1"/>
          </p:cNvSpPr>
          <p:nvPr>
            <p:ph idx="1"/>
          </p:nvPr>
        </p:nvSpPr>
        <p:spPr>
          <a:xfrm>
            <a:off x="973395" y="6056670"/>
            <a:ext cx="9076458" cy="348611"/>
          </a:xfrm>
        </p:spPr>
        <p:txBody>
          <a:bodyPr>
            <a:noAutofit/>
          </a:bodyPr>
          <a:lstStyle/>
          <a:p>
            <a:pPr marL="0" indent="0">
              <a:buNone/>
            </a:pPr>
            <a:r>
              <a:rPr lang="en-US" sz="1600" dirty="0"/>
              <a:t>Top 10 states with most service ready gram panchayats</a:t>
            </a:r>
            <a:endParaRPr lang="en-IN" sz="1600" dirty="0"/>
          </a:p>
        </p:txBody>
      </p:sp>
    </p:spTree>
    <p:extLst>
      <p:ext uri="{BB962C8B-B14F-4D97-AF65-F5344CB8AC3E}">
        <p14:creationId xmlns:p14="http://schemas.microsoft.com/office/powerpoint/2010/main" val="122455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BE817B-98CF-8FC6-931D-EAFC158F8D54}"/>
              </a:ext>
            </a:extLst>
          </p:cNvPr>
          <p:cNvSpPr txBox="1"/>
          <p:nvPr/>
        </p:nvSpPr>
        <p:spPr>
          <a:xfrm>
            <a:off x="3048000" y="331835"/>
            <a:ext cx="6096000" cy="369332"/>
          </a:xfrm>
          <a:prstGeom prst="rect">
            <a:avLst/>
          </a:prstGeom>
          <a:noFill/>
        </p:spPr>
        <p:txBody>
          <a:bodyPr wrap="square">
            <a:spAutoFit/>
          </a:bodyPr>
          <a:lstStyle/>
          <a:p>
            <a:pPr>
              <a:buNone/>
            </a:pPr>
            <a:endParaRPr lang="en-US" dirty="0"/>
          </a:p>
        </p:txBody>
      </p:sp>
      <p:sp>
        <p:nvSpPr>
          <p:cNvPr id="6" name="TextBox 5">
            <a:extLst>
              <a:ext uri="{FF2B5EF4-FFF2-40B4-BE49-F238E27FC236}">
                <a16:creationId xmlns:a16="http://schemas.microsoft.com/office/drawing/2014/main" id="{FDE770FF-134C-CEA7-C011-4655FAFC6BA3}"/>
              </a:ext>
            </a:extLst>
          </p:cNvPr>
          <p:cNvSpPr txBox="1"/>
          <p:nvPr/>
        </p:nvSpPr>
        <p:spPr>
          <a:xfrm>
            <a:off x="3048000" y="331835"/>
            <a:ext cx="6096000" cy="6186309"/>
          </a:xfrm>
          <a:prstGeom prst="rect">
            <a:avLst/>
          </a:prstGeom>
          <a:noFill/>
        </p:spPr>
        <p:txBody>
          <a:bodyPr wrap="square">
            <a:spAutoFit/>
          </a:bodyPr>
          <a:lstStyle/>
          <a:p>
            <a:pPr>
              <a:buNone/>
            </a:pPr>
            <a:r>
              <a:rPr lang="en-US" dirty="0"/>
              <a:t>DATASET OBSERVATION: When we first looked at the Bharat net Service Ready Gram Panchayats dataset, it wasn’t perfect—there were some missing values, inconsistencies, and things that needed a little fixing before we could make sense of the data. Here’s how we cleaned it up and what we found along the way.</a:t>
            </a:r>
          </a:p>
          <a:p>
            <a:pPr>
              <a:buFont typeface="+mj-lt"/>
              <a:buAutoNum type="arabicPeriod"/>
            </a:pPr>
            <a:r>
              <a:rPr lang="en-US" b="1" dirty="0"/>
              <a:t>Dealing with Missing Values</a:t>
            </a:r>
            <a:r>
              <a:rPr lang="en-US" dirty="0"/>
              <a:t> We noticed that some values for service-ready Gram Panchayats were missing. Instead of deleting those entries, we filled them with the median value. Using the median helps prevent extreme values from skewing the data.</a:t>
            </a:r>
          </a:p>
          <a:p>
            <a:pPr>
              <a:buFont typeface="+mj-lt"/>
              <a:buAutoNum type="arabicPeriod"/>
            </a:pPr>
            <a:r>
              <a:rPr lang="en-US" b="1" dirty="0"/>
              <a:t>Checking Data Types and Converting Units</a:t>
            </a:r>
            <a:r>
              <a:rPr lang="en-US" dirty="0"/>
              <a:t> We ensured each column had the correct data type. Additionally, we added a new column to convert the number of Gram Panchayats into percentages to analyze the distribution better.</a:t>
            </a:r>
          </a:p>
          <a:p>
            <a:pPr>
              <a:buFont typeface="+mj-lt"/>
              <a:buAutoNum type="arabicPeriod"/>
            </a:pPr>
            <a:r>
              <a:rPr lang="en-US" b="1" dirty="0"/>
              <a:t>Removing Duplicates and Identifying Outliers</a:t>
            </a:r>
            <a:r>
              <a:rPr lang="en-US" dirty="0"/>
              <a:t> We checked for duplicate rows and removed them. Outliers, like unusually high or low Gram Panchayat counts, were identified using box plots. This helped us clean up errors and better understand exceptional cases.</a:t>
            </a:r>
          </a:p>
        </p:txBody>
      </p:sp>
    </p:spTree>
    <p:extLst>
      <p:ext uri="{BB962C8B-B14F-4D97-AF65-F5344CB8AC3E}">
        <p14:creationId xmlns:p14="http://schemas.microsoft.com/office/powerpoint/2010/main" val="139052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3A2C6-A3A3-61AD-FFDC-8B63BEAE0117}"/>
              </a:ext>
            </a:extLst>
          </p:cNvPr>
          <p:cNvSpPr txBox="1"/>
          <p:nvPr/>
        </p:nvSpPr>
        <p:spPr>
          <a:xfrm>
            <a:off x="121921" y="1"/>
            <a:ext cx="8503919" cy="7284720"/>
          </a:xfrm>
          <a:prstGeom prst="rect">
            <a:avLst/>
          </a:prstGeom>
          <a:noFill/>
        </p:spPr>
        <p:txBody>
          <a:bodyPr wrap="square">
            <a:spAutoFit/>
          </a:bodyPr>
          <a:lstStyle/>
          <a:p>
            <a:r>
              <a:rPr lang="en-US" b="1" dirty="0"/>
              <a:t>5.Categorizing States into Different Tiers</a:t>
            </a:r>
            <a:r>
              <a:rPr lang="en-US" dirty="0"/>
              <a:t> Instead of treating all states equally, we grouped them into categories:</a:t>
            </a:r>
          </a:p>
          <a:p>
            <a:pPr>
              <a:buFont typeface="Arial" panose="020B0604020202020204" pitchFamily="34" charset="0"/>
              <a:buChar char="•"/>
            </a:pPr>
            <a:r>
              <a:rPr lang="en-US" b="1" dirty="0"/>
              <a:t>Low Service States</a:t>
            </a:r>
            <a:r>
              <a:rPr lang="en-US" dirty="0"/>
              <a:t> (less than 500 service-ready GPs)</a:t>
            </a:r>
          </a:p>
          <a:p>
            <a:pPr>
              <a:buFont typeface="Arial" panose="020B0604020202020204" pitchFamily="34" charset="0"/>
              <a:buChar char="•"/>
            </a:pPr>
            <a:r>
              <a:rPr lang="en-US" b="1" dirty="0"/>
              <a:t>Medium Service States</a:t>
            </a:r>
            <a:r>
              <a:rPr lang="en-US" dirty="0"/>
              <a:t> (500–1000 service-ready GPs)</a:t>
            </a:r>
          </a:p>
          <a:p>
            <a:pPr>
              <a:buFont typeface="Arial" panose="020B0604020202020204" pitchFamily="34" charset="0"/>
              <a:buChar char="•"/>
            </a:pPr>
            <a:r>
              <a:rPr lang="en-US" b="1" dirty="0"/>
              <a:t>High Service States</a:t>
            </a:r>
            <a:r>
              <a:rPr lang="en-US" dirty="0"/>
              <a:t> (more than 1000 service-ready GPs) This gave us clearer insights into regional service readiness.</a:t>
            </a:r>
          </a:p>
          <a:p>
            <a:pPr>
              <a:buFont typeface="+mj-lt"/>
              <a:buAutoNum type="arabicPeriod" startAt="5"/>
            </a:pPr>
            <a:r>
              <a:rPr lang="en-US" b="1" dirty="0"/>
              <a:t>Adding Useful Features</a:t>
            </a:r>
            <a:r>
              <a:rPr lang="en-US" dirty="0"/>
              <a:t> To make the data more insightful, we added:</a:t>
            </a:r>
          </a:p>
          <a:p>
            <a:pPr>
              <a:buFont typeface="Arial" panose="020B0604020202020204" pitchFamily="34" charset="0"/>
              <a:buChar char="•"/>
            </a:pPr>
            <a:r>
              <a:rPr lang="en-US" b="1" dirty="0"/>
              <a:t>State Count</a:t>
            </a:r>
            <a:r>
              <a:rPr lang="en-US" dirty="0"/>
              <a:t>: The number of service-ready GPs per state.</a:t>
            </a:r>
          </a:p>
          <a:p>
            <a:pPr>
              <a:buFont typeface="Arial" panose="020B0604020202020204" pitchFamily="34" charset="0"/>
              <a:buChar char="•"/>
            </a:pPr>
            <a:r>
              <a:rPr lang="en-US" b="1" dirty="0"/>
              <a:t>Moving Average</a:t>
            </a:r>
            <a:r>
              <a:rPr lang="en-US" dirty="0"/>
              <a:t>: A smoother representation of trends over time.</a:t>
            </a:r>
          </a:p>
          <a:p>
            <a:pPr>
              <a:buFont typeface="+mj-lt"/>
              <a:buAutoNum type="arabicPeriod" startAt="6"/>
            </a:pPr>
            <a:r>
              <a:rPr lang="en-US" b="1" dirty="0"/>
              <a:t>What the Visuals Told Us</a:t>
            </a:r>
            <a:endParaRPr lang="en-US" dirty="0"/>
          </a:p>
          <a:p>
            <a:pPr>
              <a:buFont typeface="Arial" panose="020B0604020202020204" pitchFamily="34" charset="0"/>
              <a:buChar char="•"/>
            </a:pPr>
            <a:r>
              <a:rPr lang="en-US" b="1" dirty="0"/>
              <a:t>Bar Plot (Total Service Ready GPs per State)</a:t>
            </a:r>
            <a:endParaRPr lang="en-US" dirty="0"/>
          </a:p>
          <a:p>
            <a:pPr marL="742950" lvl="1" indent="-285750">
              <a:buFont typeface="Arial" panose="020B0604020202020204" pitchFamily="34" charset="0"/>
              <a:buChar char="•"/>
            </a:pPr>
            <a:r>
              <a:rPr lang="en-US" dirty="0"/>
              <a:t>Certain states had a significantly higher number of service-ready Gram Panchayats.</a:t>
            </a:r>
          </a:p>
          <a:p>
            <a:pPr marL="742950" lvl="1" indent="-285750">
              <a:buFont typeface="Arial" panose="020B0604020202020204" pitchFamily="34" charset="0"/>
              <a:buChar char="•"/>
            </a:pPr>
            <a:r>
              <a:rPr lang="en-US" dirty="0"/>
              <a:t>A few states contributed most to the overall service readiness.</a:t>
            </a:r>
          </a:p>
          <a:p>
            <a:pPr>
              <a:buFont typeface="Arial" panose="020B0604020202020204" pitchFamily="34" charset="0"/>
              <a:buChar char="•"/>
            </a:pPr>
            <a:r>
              <a:rPr lang="en-US" b="1" dirty="0"/>
              <a:t>Box Plot (Service Ready GPs by State Category)</a:t>
            </a:r>
            <a:endParaRPr lang="en-US" dirty="0"/>
          </a:p>
          <a:p>
            <a:pPr marL="742950" lvl="1" indent="-285750">
              <a:buFont typeface="Arial" panose="020B0604020202020204" pitchFamily="34" charset="0"/>
              <a:buChar char="•"/>
            </a:pPr>
            <a:r>
              <a:rPr lang="en-US" dirty="0"/>
              <a:t>Some states displayed a wide range of values, indicating uneven service implementation.</a:t>
            </a:r>
          </a:p>
          <a:p>
            <a:pPr marL="742950" lvl="1" indent="-285750">
              <a:buFont typeface="Arial" panose="020B0604020202020204" pitchFamily="34" charset="0"/>
              <a:buChar char="•"/>
            </a:pPr>
            <a:r>
              <a:rPr lang="en-US" dirty="0"/>
              <a:t>Outliers showed states with exceptionally high or low numbers.</a:t>
            </a:r>
          </a:p>
          <a:p>
            <a:pPr>
              <a:buFont typeface="Arial" panose="020B0604020202020204" pitchFamily="34" charset="0"/>
              <a:buChar char="•"/>
            </a:pPr>
            <a:r>
              <a:rPr lang="en-US" b="1" dirty="0"/>
              <a:t>Line Plot (Service Ready GPs Trend Over Time)</a:t>
            </a:r>
            <a:endParaRPr lang="en-US" dirty="0"/>
          </a:p>
          <a:p>
            <a:pPr>
              <a:buFont typeface="Arial" panose="020B0604020202020204" pitchFamily="34" charset="0"/>
              <a:buChar char="•"/>
            </a:pPr>
            <a:r>
              <a:rPr lang="en-US" dirty="0"/>
              <a:t>The number of service-ready Gram Panchayats fluctuated, but the general trend was upward.</a:t>
            </a:r>
            <a:r>
              <a:rPr lang="en-US" b="1" dirty="0"/>
              <a:t> Pie Chart (Top 5 States with the Most Service Ready GPs)</a:t>
            </a:r>
            <a:endParaRPr lang="en-US" dirty="0"/>
          </a:p>
          <a:p>
            <a:pPr marL="742950" lvl="1" indent="-285750">
              <a:buFont typeface="Arial" panose="020B0604020202020204" pitchFamily="34" charset="0"/>
              <a:buChar char="•"/>
            </a:pPr>
            <a:r>
              <a:rPr lang="en-US" dirty="0"/>
              <a:t>A few states accounted for the majority of the service-ready Gram Panchayats, indicating their leading role in implementation.</a:t>
            </a:r>
          </a:p>
          <a:p>
            <a:pPr marL="742950" lvl="1" indent="-285750">
              <a:buFont typeface="Arial" panose="020B0604020202020204" pitchFamily="34" charset="0"/>
              <a:buChar char="•"/>
            </a:pPr>
            <a:endParaRPr lang="en-US" dirty="0"/>
          </a:p>
          <a:p>
            <a:pPr>
              <a:buNone/>
            </a:pPr>
            <a:endParaRPr lang="en-US" dirty="0"/>
          </a:p>
        </p:txBody>
      </p:sp>
    </p:spTree>
    <p:extLst>
      <p:ext uri="{BB962C8B-B14F-4D97-AF65-F5344CB8AC3E}">
        <p14:creationId xmlns:p14="http://schemas.microsoft.com/office/powerpoint/2010/main" val="36111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DD21-00BC-A99D-BFA1-262FABF47418}"/>
              </a:ext>
            </a:extLst>
          </p:cNvPr>
          <p:cNvSpPr>
            <a:spLocks noGrp="1"/>
          </p:cNvSpPr>
          <p:nvPr>
            <p:ph type="title"/>
          </p:nvPr>
        </p:nvSpPr>
        <p:spPr>
          <a:xfrm>
            <a:off x="0" y="152400"/>
            <a:ext cx="9629313" cy="777240"/>
          </a:xfrm>
        </p:spPr>
        <p:txBody>
          <a:bodyPr/>
          <a:lstStyle/>
          <a:p>
            <a:r>
              <a:rPr lang="en-US" dirty="0"/>
              <a:t>INTRODUCTION</a:t>
            </a:r>
            <a:endParaRPr lang="en-IN" dirty="0"/>
          </a:p>
        </p:txBody>
      </p:sp>
      <p:sp>
        <p:nvSpPr>
          <p:cNvPr id="7" name="Rectangle 1">
            <a:extLst>
              <a:ext uri="{FF2B5EF4-FFF2-40B4-BE49-F238E27FC236}">
                <a16:creationId xmlns:a16="http://schemas.microsoft.com/office/drawing/2014/main" id="{1A05BD9E-689B-A2AF-B557-2AC486F1468E}"/>
              </a:ext>
            </a:extLst>
          </p:cNvPr>
          <p:cNvSpPr>
            <a:spLocks noGrp="1" noChangeArrowheads="1"/>
          </p:cNvSpPr>
          <p:nvPr>
            <p:ph idx="1"/>
          </p:nvPr>
        </p:nvSpPr>
        <p:spPr bwMode="auto">
          <a:xfrm>
            <a:off x="0" y="792437"/>
            <a:ext cx="934212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Bharat Net Service Ready Gram Panchayats</a:t>
            </a:r>
            <a:r>
              <a:rPr kumimoji="0" lang="en-US" altLang="en-US" sz="1800" b="0" i="0" u="none" strike="noStrike" cap="none" normalizeH="0" baseline="0" dirty="0">
                <a:ln>
                  <a:noFill/>
                </a:ln>
                <a:solidFill>
                  <a:schemeClr val="tx1"/>
                </a:solidFill>
                <a:effectLst/>
                <a:latin typeface="Arial" panose="020B0604020202020204" pitchFamily="34" charset="0"/>
              </a:rPr>
              <a:t> dataset highlights the progress of broadband connectivity in rural areas under the Bharat initiative. It provides data on the number of Gram Panchayats (GPs) and those that are service-ready across different districts and states.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Our main focus is to analyze service readiness, identify regions with low connectivity, and understand patterns to support decision-making for further broadband expansion.</a:t>
            </a:r>
          </a:p>
        </p:txBody>
      </p:sp>
    </p:spTree>
    <p:extLst>
      <p:ext uri="{BB962C8B-B14F-4D97-AF65-F5344CB8AC3E}">
        <p14:creationId xmlns:p14="http://schemas.microsoft.com/office/powerpoint/2010/main" val="231952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3BF186-B240-C116-DA94-5347ACAD17F6}"/>
              </a:ext>
            </a:extLst>
          </p:cNvPr>
          <p:cNvSpPr txBox="1"/>
          <p:nvPr/>
        </p:nvSpPr>
        <p:spPr>
          <a:xfrm>
            <a:off x="2043764" y="474345"/>
            <a:ext cx="7283116" cy="5909310"/>
          </a:xfrm>
          <a:prstGeom prst="rect">
            <a:avLst/>
          </a:prstGeom>
          <a:noFill/>
        </p:spPr>
        <p:txBody>
          <a:bodyPr wrap="square">
            <a:spAutoFit/>
          </a:bodyPr>
          <a:lstStyle/>
          <a:p>
            <a:pPr>
              <a:buNone/>
            </a:pPr>
            <a:r>
              <a:rPr lang="en-US" b="1" dirty="0"/>
              <a:t>DATASET OBSERVATION:</a:t>
            </a:r>
          </a:p>
          <a:p>
            <a:pPr>
              <a:buNone/>
            </a:pPr>
            <a:endParaRPr lang="en-US" dirty="0"/>
          </a:p>
          <a:p>
            <a:pPr>
              <a:buNone/>
            </a:pPr>
            <a:r>
              <a:rPr lang="en-US" dirty="0"/>
              <a:t> When we first looked at the Bharat Service Ready Gram Panchayats dataset, it wasn’t perfect—there were some missing values, inconsistencies, and things that needed a little fixing before we could make sense of the data. Here’s how we cleaned it up and what we found along the way.</a:t>
            </a:r>
          </a:p>
          <a:p>
            <a:pPr>
              <a:buFont typeface="+mj-lt"/>
              <a:buAutoNum type="arabicPeriod"/>
            </a:pPr>
            <a:r>
              <a:rPr lang="en-US" b="1" dirty="0"/>
              <a:t>Dealing with Missing Values</a:t>
            </a:r>
            <a:r>
              <a:rPr lang="en-US" dirty="0"/>
              <a:t> We noticed that some values for service-ready Gram Panchayats were missing. Instead of deleting those entries, we filled them with the median value. Using the median helps prevent extreme values from skewing the data.</a:t>
            </a:r>
          </a:p>
          <a:p>
            <a:pPr>
              <a:buFont typeface="+mj-lt"/>
              <a:buAutoNum type="arabicPeriod"/>
            </a:pPr>
            <a:r>
              <a:rPr lang="en-US" b="1" dirty="0"/>
              <a:t>Checking Data Types and Converting Units</a:t>
            </a:r>
            <a:r>
              <a:rPr lang="en-US" dirty="0"/>
              <a:t> We ensured each column had the correct data type. Additionally, we added a new column to convert the number of Gram Panchayats into percentages to analyze the distribution better.</a:t>
            </a:r>
          </a:p>
          <a:p>
            <a:pPr>
              <a:buFont typeface="+mj-lt"/>
              <a:buAutoNum type="arabicPeriod"/>
            </a:pPr>
            <a:r>
              <a:rPr lang="en-US" b="1" dirty="0"/>
              <a:t>Removing Duplicates and Identifying Outliers</a:t>
            </a:r>
            <a:r>
              <a:rPr lang="en-US" dirty="0"/>
              <a:t> We checked for duplicate rows and removed them. Outliers, like unusually high or low Gram Panchayat counts, were identified using box plots. This helped us clean up errors and better understand exceptional cases.</a:t>
            </a:r>
          </a:p>
        </p:txBody>
      </p:sp>
    </p:spTree>
    <p:extLst>
      <p:ext uri="{BB962C8B-B14F-4D97-AF65-F5344CB8AC3E}">
        <p14:creationId xmlns:p14="http://schemas.microsoft.com/office/powerpoint/2010/main" val="290774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DB1949-8146-0E89-0CDD-03B82904FB3A}"/>
              </a:ext>
            </a:extLst>
          </p:cNvPr>
          <p:cNvSpPr txBox="1"/>
          <p:nvPr/>
        </p:nvSpPr>
        <p:spPr>
          <a:xfrm>
            <a:off x="2085474" y="1299411"/>
            <a:ext cx="7058526" cy="2585323"/>
          </a:xfrm>
          <a:prstGeom prst="rect">
            <a:avLst/>
          </a:prstGeom>
          <a:noFill/>
        </p:spPr>
        <p:txBody>
          <a:bodyPr wrap="square">
            <a:spAutoFit/>
          </a:bodyPr>
          <a:lstStyle/>
          <a:p>
            <a:pPr>
              <a:buNone/>
            </a:pPr>
            <a:r>
              <a:rPr lang="en-US" b="1" dirty="0"/>
              <a:t>Key Observations</a:t>
            </a:r>
            <a:r>
              <a:rPr lang="en-US" dirty="0"/>
              <a:t>:</a:t>
            </a:r>
          </a:p>
          <a:p>
            <a:pPr>
              <a:buNone/>
            </a:pPr>
            <a:endParaRPr lang="en-US" dirty="0"/>
          </a:p>
          <a:p>
            <a:pPr>
              <a:buFont typeface="Arial" panose="020B0604020202020204" pitchFamily="34" charset="0"/>
              <a:buChar char="•"/>
            </a:pPr>
            <a:r>
              <a:rPr lang="en-US" dirty="0"/>
              <a:t>There are no missing values in the </a:t>
            </a:r>
            <a:r>
              <a:rPr lang="en-US" b="1" dirty="0"/>
              <a:t>State</a:t>
            </a:r>
            <a:r>
              <a:rPr lang="en-US" dirty="0"/>
              <a:t>, </a:t>
            </a:r>
            <a:r>
              <a:rPr lang="en-US" b="1" dirty="0"/>
              <a:t>Total Gram Panchayats</a:t>
            </a:r>
            <a:r>
              <a:rPr lang="en-US" dirty="0"/>
              <a:t>, or </a:t>
            </a:r>
            <a:r>
              <a:rPr lang="en-US" b="1" dirty="0"/>
              <a:t>Service Ready Gram Panchayats</a:t>
            </a:r>
            <a:r>
              <a:rPr lang="en-US" dirty="0"/>
              <a:t> columns.</a:t>
            </a:r>
          </a:p>
          <a:p>
            <a:pPr>
              <a:buFont typeface="Arial" panose="020B0604020202020204" pitchFamily="34" charset="0"/>
              <a:buChar char="•"/>
            </a:pPr>
            <a:r>
              <a:rPr lang="en-US" dirty="0"/>
              <a:t>One record has a missing district name, which may require further review.</a:t>
            </a:r>
          </a:p>
          <a:p>
            <a:pPr>
              <a:buFont typeface="Arial" panose="020B0604020202020204" pitchFamily="34" charset="0"/>
              <a:buChar char="•"/>
            </a:pPr>
            <a:r>
              <a:rPr lang="en-US" dirty="0"/>
              <a:t>The data provides a clear overview of service readiness by district, making it useful for evaluating connectivity progress and planning further expansions.</a:t>
            </a:r>
          </a:p>
        </p:txBody>
      </p:sp>
    </p:spTree>
    <p:extLst>
      <p:ext uri="{BB962C8B-B14F-4D97-AF65-F5344CB8AC3E}">
        <p14:creationId xmlns:p14="http://schemas.microsoft.com/office/powerpoint/2010/main" val="2919864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6DB633-DC4D-A3CC-67A8-47412DE09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618" y="1152983"/>
            <a:ext cx="6893335" cy="4554248"/>
          </a:xfrm>
          <a:prstGeom prst="rect">
            <a:avLst/>
          </a:prstGeom>
        </p:spPr>
      </p:pic>
      <p:sp>
        <p:nvSpPr>
          <p:cNvPr id="3" name="Rectangle 1">
            <a:extLst>
              <a:ext uri="{FF2B5EF4-FFF2-40B4-BE49-F238E27FC236}">
                <a16:creationId xmlns:a16="http://schemas.microsoft.com/office/drawing/2014/main" id="{7733AEAD-FA0B-51D5-A08C-1DA1EBC23F43}"/>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Comparison of States by Gram Panchayat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DCFE41E-DED4-D660-564C-BB072D710CF0}"/>
              </a:ext>
            </a:extLst>
          </p:cNvPr>
          <p:cNvSpPr>
            <a:spLocks noGrp="1" noChangeArrowheads="1"/>
          </p:cNvSpPr>
          <p:nvPr>
            <p:ph idx="1"/>
          </p:nvPr>
        </p:nvSpPr>
        <p:spPr bwMode="auto">
          <a:xfrm>
            <a:off x="1435100" y="5806788"/>
            <a:ext cx="49736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State-wise Distribution of Gram Panchayat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357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A26548-4E6D-85B6-3216-ADFB561CA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6594" y="1224988"/>
            <a:ext cx="6547976" cy="4404206"/>
          </a:xfrm>
          <a:prstGeom prst="rect">
            <a:avLst/>
          </a:prstGeom>
        </p:spPr>
      </p:pic>
      <p:sp>
        <p:nvSpPr>
          <p:cNvPr id="4" name="Rectangle 1">
            <a:extLst>
              <a:ext uri="{FF2B5EF4-FFF2-40B4-BE49-F238E27FC236}">
                <a16:creationId xmlns:a16="http://schemas.microsoft.com/office/drawing/2014/main" id="{573E212F-9C4A-1B32-DB5D-D8C510956C0C}"/>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State-wise Distribution of Gram Panchayat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AAD02953-18F9-F8B7-75B3-0515E97DC6D4}"/>
              </a:ext>
            </a:extLst>
          </p:cNvPr>
          <p:cNvSpPr>
            <a:spLocks noGrp="1" noChangeArrowheads="1"/>
          </p:cNvSpPr>
          <p:nvPr>
            <p:ph idx="1"/>
          </p:nvPr>
        </p:nvSpPr>
        <p:spPr bwMode="auto">
          <a:xfrm>
            <a:off x="1936750" y="5692180"/>
            <a:ext cx="503131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State-wise Distribution of Gram Panchayat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328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652F93-7216-1712-CB39-F24BC50BF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852" y="828675"/>
            <a:ext cx="10616872" cy="4817829"/>
          </a:xfrm>
          <a:prstGeom prst="rect">
            <a:avLst/>
          </a:prstGeom>
        </p:spPr>
      </p:pic>
      <p:sp>
        <p:nvSpPr>
          <p:cNvPr id="5" name="Rectangle 1">
            <a:extLst>
              <a:ext uri="{FF2B5EF4-FFF2-40B4-BE49-F238E27FC236}">
                <a16:creationId xmlns:a16="http://schemas.microsoft.com/office/drawing/2014/main" id="{2C1B5418-C80B-784B-2795-BF159668A4AA}"/>
              </a:ext>
            </a:extLst>
          </p:cNvPr>
          <p:cNvSpPr>
            <a:spLocks noChangeArrowheads="1"/>
          </p:cNvSpPr>
          <p:nvPr/>
        </p:nvSpPr>
        <p:spPr bwMode="auto">
          <a:xfrm>
            <a:off x="365760" y="-233064"/>
            <a:ext cx="86717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Outlier Detection Analysis of Service-Ready Gram Panchayats Using a Boxplot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itle 13">
            <a:extLst>
              <a:ext uri="{FF2B5EF4-FFF2-40B4-BE49-F238E27FC236}">
                <a16:creationId xmlns:a16="http://schemas.microsoft.com/office/drawing/2014/main" id="{CC3C91D9-C23A-8190-F231-2736F25640C8}"/>
              </a:ext>
            </a:extLst>
          </p:cNvPr>
          <p:cNvSpPr txBox="1">
            <a:spLocks noGrp="1"/>
          </p:cNvSpPr>
          <p:nvPr>
            <p:ph type="title"/>
          </p:nvPr>
        </p:nvSpPr>
        <p:spPr>
          <a:xfrm>
            <a:off x="865239" y="6029325"/>
            <a:ext cx="9185224" cy="461665"/>
          </a:xfrm>
          <a:prstGeom prst="rect">
            <a:avLst/>
          </a:prstGeom>
          <a:noFill/>
        </p:spPr>
        <p:txBody>
          <a:bodyPr wrap="square">
            <a:spAutoFit/>
          </a:bodyPr>
          <a:lstStyle/>
          <a:p>
            <a:r>
              <a:rPr lang="en-US" sz="2400" dirty="0"/>
              <a:t> </a:t>
            </a:r>
            <a:r>
              <a:rPr lang="en-US" sz="1600" dirty="0"/>
              <a:t>Explanation of Boxplot for Outlier Detection in Service-Ready Gram Panchayats</a:t>
            </a:r>
            <a:endParaRPr lang="en-IN" sz="1600" dirty="0"/>
          </a:p>
        </p:txBody>
      </p:sp>
    </p:spTree>
    <p:extLst>
      <p:ext uri="{BB962C8B-B14F-4D97-AF65-F5344CB8AC3E}">
        <p14:creationId xmlns:p14="http://schemas.microsoft.com/office/powerpoint/2010/main" val="407419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5CC358-9D89-B9AE-E095-59033D263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012" y="1344996"/>
            <a:ext cx="7213927" cy="4372666"/>
          </a:xfrm>
          <a:prstGeom prst="rect">
            <a:avLst/>
          </a:prstGeom>
        </p:spPr>
      </p:pic>
      <p:sp>
        <p:nvSpPr>
          <p:cNvPr id="4" name="Rectangle 1">
            <a:extLst>
              <a:ext uri="{FF2B5EF4-FFF2-40B4-BE49-F238E27FC236}">
                <a16:creationId xmlns:a16="http://schemas.microsoft.com/office/drawing/2014/main" id="{E8531242-37AB-4978-5596-BCB8975011E2}"/>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Trend Analysis of Service Ready Gram Panchayats Over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1790DFA-2C2F-B9CB-65CE-32BCEF1D7EF0}"/>
              </a:ext>
            </a:extLst>
          </p:cNvPr>
          <p:cNvSpPr>
            <a:spLocks noGrp="1" noChangeArrowheads="1"/>
          </p:cNvSpPr>
          <p:nvPr>
            <p:ph idx="1"/>
          </p:nvPr>
        </p:nvSpPr>
        <p:spPr bwMode="auto">
          <a:xfrm>
            <a:off x="295275" y="5800130"/>
            <a:ext cx="533447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Trend of Service Ready Gram Panchayats Over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968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47CDDA-3EF6-5A35-B56E-EE5C6F3C7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710" y="1396180"/>
            <a:ext cx="6311326" cy="4361649"/>
          </a:xfrm>
          <a:prstGeom prst="rect">
            <a:avLst/>
          </a:prstGeom>
        </p:spPr>
      </p:pic>
      <p:sp>
        <p:nvSpPr>
          <p:cNvPr id="4" name="Rectangle 1">
            <a:extLst>
              <a:ext uri="{FF2B5EF4-FFF2-40B4-BE49-F238E27FC236}">
                <a16:creationId xmlns:a16="http://schemas.microsoft.com/office/drawing/2014/main" id="{EBD92580-265E-0B80-909E-4E4CFCB4A27A}"/>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Top States with the Highest Number of Service Ready Gram Panchayats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0ABD9C24-126C-6C76-7A24-801950EAB5AE}"/>
              </a:ext>
            </a:extLst>
          </p:cNvPr>
          <p:cNvSpPr>
            <a:spLocks noGrp="1" noChangeArrowheads="1"/>
          </p:cNvSpPr>
          <p:nvPr>
            <p:ph idx="1"/>
          </p:nvPr>
        </p:nvSpPr>
        <p:spPr bwMode="auto">
          <a:xfrm>
            <a:off x="442913" y="5998082"/>
            <a:ext cx="393569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State-Wise Service Ready Gram Panchayats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5120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Organic</Template>
  <TotalTime>108</TotalTime>
  <Words>908</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BHARAT NET SERVICE GRAM PANCHAYAT ( GOVERNMENT DATASET) </vt:lpstr>
      <vt:lpstr>INTRODUCTION</vt:lpstr>
      <vt:lpstr>PowerPoint Presentation</vt:lpstr>
      <vt:lpstr>PowerPoint Presentation</vt:lpstr>
      <vt:lpstr>Comparison of States by Gram Panchayat Type </vt:lpstr>
      <vt:lpstr>State-wise Distribution of Gram Panchayat Types </vt:lpstr>
      <vt:lpstr> Explanation of Boxplot for Outlier Detection in Service-Ready Gram Panchayats</vt:lpstr>
      <vt:lpstr>Trend Analysis of Service Ready Gram Panchayats Over Time </vt:lpstr>
      <vt:lpstr>Top States with the Highest Number of Service Ready Gram Panchayats </vt:lpstr>
      <vt:lpstr>Distribution Analysis of Service Ready Gram Panchayats </vt:lpstr>
      <vt:lpstr>Analysis of State-Wise Distribution of Service Ready Gram Panchayats </vt:lpstr>
      <vt:lpstr>Comparison of Route Types by Count for Service Ready Gram Panchayats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manikanthreddy Thurpu</dc:creator>
  <cp:lastModifiedBy>manikanthreddy Thurpu</cp:lastModifiedBy>
  <cp:revision>1</cp:revision>
  <dcterms:created xsi:type="dcterms:W3CDTF">2025-03-23T10:55:53Z</dcterms:created>
  <dcterms:modified xsi:type="dcterms:W3CDTF">2025-03-23T13:20:29Z</dcterms:modified>
</cp:coreProperties>
</file>