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3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1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2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8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4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8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31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3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93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5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F1BB-4FCC-4185-9A6A-EB0FB7F283F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70C1-A8F3-4FA8-8613-652006987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5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5494" y="2714533"/>
            <a:ext cx="4459942" cy="1037198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C00000"/>
                </a:solidFill>
              </a:rPr>
              <a:t>Utility in Decision Networks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3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88" y="753689"/>
            <a:ext cx="7304835" cy="55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91" y="927846"/>
            <a:ext cx="10242174" cy="543261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600" dirty="0"/>
              <a:t>Decision theory, in its simplest form, deals with choosing among actions based on the desirability of their immediate outcomes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600" dirty="0" smtClean="0"/>
              <a:t>A </a:t>
            </a:r>
            <a:r>
              <a:rPr lang="en-IN" sz="2600" dirty="0">
                <a:solidFill>
                  <a:srgbClr val="C00000"/>
                </a:solidFill>
              </a:rPr>
              <a:t>decision network </a:t>
            </a:r>
            <a:r>
              <a:rPr lang="en-IN" sz="2600" dirty="0"/>
              <a:t>(also known as an influence diagram) </a:t>
            </a:r>
            <a:r>
              <a:rPr lang="en-IN" sz="2600" dirty="0" smtClean="0"/>
              <a:t> </a:t>
            </a:r>
            <a:r>
              <a:rPr lang="en-IN" sz="2600" dirty="0"/>
              <a:t>extends Bayesian networks by incorporating actions and utilities. </a:t>
            </a:r>
            <a:endParaRPr lang="en-IN" sz="2600" dirty="0" smtClean="0"/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600" dirty="0">
                <a:solidFill>
                  <a:srgbClr val="C00000"/>
                </a:solidFill>
              </a:rPr>
              <a:t>U</a:t>
            </a:r>
            <a:r>
              <a:rPr lang="en-IN" sz="2600" dirty="0" smtClean="0">
                <a:solidFill>
                  <a:srgbClr val="C00000"/>
                </a:solidFill>
              </a:rPr>
              <a:t>tility </a:t>
            </a:r>
            <a:r>
              <a:rPr lang="en-IN" sz="2600" dirty="0">
                <a:solidFill>
                  <a:srgbClr val="C00000"/>
                </a:solidFill>
              </a:rPr>
              <a:t>function</a:t>
            </a:r>
            <a:r>
              <a:rPr lang="en-IN" sz="2600" dirty="0"/>
              <a:t>, U(s), </a:t>
            </a:r>
            <a:r>
              <a:rPr lang="en-IN" sz="2600" dirty="0" smtClean="0"/>
              <a:t> </a:t>
            </a:r>
            <a:r>
              <a:rPr lang="en-IN" sz="2600" dirty="0"/>
              <a:t>assigns a single </a:t>
            </a:r>
            <a:r>
              <a:rPr lang="en-IN" sz="2600" dirty="0" smtClean="0"/>
              <a:t>number </a:t>
            </a:r>
            <a:r>
              <a:rPr lang="en-IN" sz="2600" dirty="0"/>
              <a:t>to express the </a:t>
            </a:r>
            <a:r>
              <a:rPr lang="en-IN" sz="2600" dirty="0" smtClean="0"/>
              <a:t>desirability </a:t>
            </a:r>
            <a:r>
              <a:rPr lang="en-IN" sz="2600" dirty="0"/>
              <a:t>of a </a:t>
            </a:r>
            <a:r>
              <a:rPr lang="en-IN" sz="2600" dirty="0" smtClean="0"/>
              <a:t>state.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The expected utility of an action given the evidence, EU (</a:t>
            </a:r>
            <a:r>
              <a:rPr lang="en-IN" sz="2400" dirty="0" err="1"/>
              <a:t>a|e</a:t>
            </a:r>
            <a:r>
              <a:rPr lang="en-IN" sz="2400" dirty="0"/>
              <a:t>), is just the average utility value of the outcomes, weighted by the probability that the outcome occurs: </a:t>
            </a:r>
            <a:endParaRPr lang="en-IN" sz="2600" dirty="0" smtClean="0"/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The principle of maximum expected utility (MEU) says that a rational agent should choose </a:t>
            </a:r>
            <a:r>
              <a:rPr lang="en-IN" sz="2400" dirty="0" smtClean="0"/>
              <a:t>the </a:t>
            </a:r>
            <a:r>
              <a:rPr lang="en-IN" sz="2400" dirty="0"/>
              <a:t>action that maximizes the agent’s expected </a:t>
            </a:r>
            <a:r>
              <a:rPr lang="en-IN" sz="2400" dirty="0" smtClean="0"/>
              <a:t>utility</a:t>
            </a:r>
            <a:r>
              <a:rPr lang="en-IN" sz="2600" dirty="0" smtClean="0"/>
              <a:t>.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2696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30655"/>
            <a:ext cx="5186082" cy="670299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</a:rPr>
              <a:t>A sample decision network</a:t>
            </a:r>
            <a:endParaRPr lang="en-IN" sz="36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788457"/>
            <a:ext cx="5307106" cy="38414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1811" y="1806169"/>
            <a:ext cx="1640541" cy="3899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Action node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538882" y="3346151"/>
            <a:ext cx="1640541" cy="3899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Utility node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70647" y="5629904"/>
            <a:ext cx="3496235" cy="8875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Chance </a:t>
            </a:r>
            <a:r>
              <a:rPr lang="en-IN" dirty="0" smtClean="0"/>
              <a:t>nodes: </a:t>
            </a:r>
            <a:endParaRPr lang="en-IN" dirty="0" smtClean="0"/>
          </a:p>
          <a:p>
            <a:r>
              <a:rPr lang="en-IN" dirty="0" smtClean="0"/>
              <a:t>Air Traffic, Litigation</a:t>
            </a:r>
            <a:r>
              <a:rPr lang="en-IN" dirty="0" smtClean="0"/>
              <a:t>, Construction Deaths,  Noise , Cast</a:t>
            </a:r>
            <a:endParaRPr lang="en-IN" dirty="0" smtClean="0"/>
          </a:p>
          <a:p>
            <a:pPr algn="ctr"/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328229" y="2001152"/>
            <a:ext cx="595085" cy="19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339684" y="3566190"/>
            <a:ext cx="398395" cy="363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60" y="582023"/>
            <a:ext cx="8068234" cy="60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8" y="576587"/>
            <a:ext cx="8027894" cy="60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4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24" y="347624"/>
            <a:ext cx="7866529" cy="59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4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88" y="748690"/>
            <a:ext cx="7395883" cy="54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2" y="633793"/>
            <a:ext cx="7678269" cy="56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59" y="577350"/>
            <a:ext cx="7804617" cy="590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 sample decision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</dc:creator>
  <cp:lastModifiedBy>latha</cp:lastModifiedBy>
  <cp:revision>14</cp:revision>
  <dcterms:created xsi:type="dcterms:W3CDTF">2023-04-06T07:21:56Z</dcterms:created>
  <dcterms:modified xsi:type="dcterms:W3CDTF">2023-04-06T08:25:22Z</dcterms:modified>
</cp:coreProperties>
</file>