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545" r:id="rId3"/>
    <p:sldId id="590" r:id="rId4"/>
    <p:sldId id="595" r:id="rId5"/>
    <p:sldId id="591" r:id="rId6"/>
    <p:sldId id="592" r:id="rId7"/>
    <p:sldId id="593" r:id="rId8"/>
    <p:sldId id="553" r:id="rId9"/>
    <p:sldId id="594" r:id="rId10"/>
    <p:sldId id="549" r:id="rId11"/>
    <p:sldId id="565" r:id="rId12"/>
    <p:sldId id="566" r:id="rId13"/>
    <p:sldId id="564" r:id="rId14"/>
    <p:sldId id="573" r:id="rId15"/>
    <p:sldId id="574" r:id="rId16"/>
    <p:sldId id="575" r:id="rId17"/>
    <p:sldId id="555" r:id="rId18"/>
    <p:sldId id="556" r:id="rId19"/>
    <p:sldId id="557" r:id="rId20"/>
    <p:sldId id="571" r:id="rId21"/>
    <p:sldId id="576" r:id="rId22"/>
    <p:sldId id="572" r:id="rId23"/>
    <p:sldId id="570" r:id="rId24"/>
    <p:sldId id="578" r:id="rId25"/>
    <p:sldId id="5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99FF"/>
    <a:srgbClr val="CCFFCC"/>
    <a:srgbClr val="1C9436"/>
    <a:srgbClr val="DE5A08"/>
    <a:srgbClr val="07009A"/>
    <a:srgbClr val="800000"/>
    <a:srgbClr val="660066"/>
    <a:srgbClr val="804A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9104" autoAdjust="0"/>
  </p:normalViewPr>
  <p:slideViewPr>
    <p:cSldViewPr>
      <p:cViewPr>
        <p:scale>
          <a:sx n="80" d="100"/>
          <a:sy n="80" d="100"/>
        </p:scale>
        <p:origin x="812" y="-640"/>
      </p:cViewPr>
      <p:guideLst>
        <p:guide orient="horz" pos="2160"/>
        <p:guide pos="2880"/>
      </p:guideLst>
    </p:cSldViewPr>
  </p:slideViewPr>
  <p:outlineViewPr>
    <p:cViewPr>
      <p:scale>
        <a:sx n="33" d="100"/>
        <a:sy n="33" d="100"/>
      </p:scale>
      <p:origin x="0" y="78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84ACB-E78C-45B8-885E-CF88BA9A0737}" type="datetimeFigureOut">
              <a:rPr lang="en-US" smtClean="0"/>
              <a:pPr/>
              <a:t>3/21/2023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RL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05CC98-7525-4CB4-B66C-860BA236E33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3-03-17T04:11:50.904"/>
    </inkml:context>
    <inkml:brush xml:id="br0">
      <inkml:brushProperty name="width" value="0.05292" units="cm"/>
      <inkml:brushProperty name="height" value="0.05292" units="cm"/>
      <inkml:brushProperty name="color" value="#FF0000"/>
    </inkml:brush>
  </inkml:definitions>
  <inkml:trace contextRef="#ctx0" brushRef="#br0">2722 8194 0,'0'-176'0,"-88"118"15,88-1-15,0 1 16,0-1-16,-58 1 15,58-1-15,0 1 0,0-89 16,0 89 0,0-30-1,0 30-15,0-30 32,-59 88-32,1 0 15,-1 0 1,-29 0-16,0 88 15,-29-30-15,59 30 16,58 0 0,0 29-16,0-59 15,88 1-15,-30-1 16,1-58-16,-59 88 0,58-88 16,-58 59-16,-29-59 46,-30 0-46,-58 58 16</inkml:trace>
  <inkml:trace contextRef="#ctx0" brushRef="#br0" timeOffset="483.08">6029 6877 0,'58'0'31,"1"-117"-31,28 117 16,-87-58-1,88 58-15,-29 0 16</inkml:trace>
  <inkml:trace contextRef="#ctx0" brushRef="#br0" timeOffset="1513.78">5443 6438 0,'-117'-58'31,"30"58"-15,28 0-16,-117 0 31,176 29-31,-87-29 0,116 0 31,-29 59-31,88-59 32,-30 58-17,1-58-15,29 0 16,-30 59-16,59-59 15,0 0-15,59 0 16,-1 0-16,176 0 16,30 87-16,-30-87 15,-58 0-15,-147 88 16,-29-88-16,-58 0 16,-1 0 452</inkml:trace>
  <inkml:trace contextRef="#ctx0" brushRef="#br0" timeOffset="4008.65">10038 6819 0,'58'0'156,"118"0"-140,-89 0-1,1 0 1,-29 0-16,29 29 15,58-29 1,-58 0-16,-1 0 16,-28 0-16,0 0 15,28 0 1,1 88 0,58-88-1,-58 0 1,0 0-16,29 0 15,-58 0-15,28 58 16,-28-58 0,58 0-1,29 0 1,30 0-16,-59 0 16,-29 0-1,29 0 1,-59 0-16,-28 0 15,28 0-15,1 0 16,-1 0 0,1 0-1,-1 0-15,88 0 16,-116 0 0,28 0-16,118 0 15,-88 59 1,-1-59-1,1 0-15,0 0 0,58 0 16,-87 0-16,58 0 16,-29 0-16,58 0 15,59 0 1,0 0 0,29 0-1,-176 0-15,30 0 16,29 0-16,-58 0 15,87 0-15,-58 0 16,0 0-16,-1 0 16,1 0-16,29 0 15,-58 0-15,28 0 0,-28 0 16,58 0-16,-58 0 16,28 0-16,30 0 15,-87 0-15,28 0 16,59 58-16,-29-58 15,-29 0-15,-1 0 16,59 0-16,-58 0 16,28 0-16,60 0 15,-59 0-15,146 0 16,-88 88 0,-58-88-16,-30 0 15,1 0-15,-1 0 16,30 0-16,-29 0 0,58 0 15,-30 0-15,31 0 16,-1 0-16,29 0 16,-58 0-16,29 0 15,-29 0-15,29 0 16,-30 0-16,1 0 16,0 0-16,-30 0 15,30 0-15,-29 0 16,58 0-16,-29 0 15,-1 0-15,-28 0 16,-1 0-16,1 0 16,29 0-16,29 0 31,-59 0 0</inkml:trace>
  <inkml:trace contextRef="#ctx0" brushRef="#br0" timeOffset="7690.19">3219 8779 0,'176'0'109,"0"0"-93,-89 0-16,147 59 16,118-59-16,-206 0 15,117 0-15,30 88 16,0-88-16,28 0 16,-145 0-16,58 58 15,-88-58-15,30 0 16,-88 0-16,58 0 0,0 0 15,-29 0-15,-58 0 16,-1 0 0,-58 59-1,-29-59 17,-88 0-17</inkml:trace>
  <inkml:trace contextRef="#ctx0" brushRef="#br0" timeOffset="8672.39">4624 9072 0,'29'0'16,"59"0"15,88 0-15,175 0-16,29 0 15,30 117-15,0-117 0,-1 0 16,-116 0-1,-59 0-15,-58 0 16,-59 58-16,-59-58 94,-58-29 484</inkml:trace>
  <inkml:trace contextRef="#ctx0" brushRef="#br0" timeOffset="9957.2">4858 12437 0,'-29'0'32,"58"0"14,-58 0-14,-88 0-1,58 0 0,-29 0 0,30 0-31,58-58 47,-59 58-31</inkml:trace>
  <inkml:trace contextRef="#ctx0" brushRef="#br0" timeOffset="11337.72">10798 10798 0,'30'0'141,"28"0"-126,30 0 1,0 0 0,29 30-16,-29-30 15,-30 0-15,118 0 16,-88 58-16,-1-58 16,60 0-16,-30 0 0,0 59 15,-59-59 1,30 0-16,0 0 0,0 0 15,-1 0 1,30 0 0,-58 0-1,-59 58 1,59-58 0,-30 0 15</inkml:trace>
  <inkml:trace contextRef="#ctx0" brushRef="#br0" timeOffset="13697.19">5297 11910 0,'88'0'16,"-30"0"15,-87 0 47,-29 0-47,-30 0-15,29 0 0,1 0-1,-1 0 1,1 0 0,-1 0 15,1 0-16,-1 0 1,1 0 0,-1 0 15,30 0 0,-30 0 0,1 0-15,-1-29 0,1 29-1,-1 0 1,1 0 0,58-58-1,-88 58 1,29 0-1,1 0 1,58-59-16,-59 59 31,59-58 1,-58 58-32,58-59 46,-88 59-30,88-59 0,0 1 15,0-1-15,0 1-1,29-1 16,30 59-15,-1-58 0,30 58-1,-88-59 1,59 59-16,58 0 16,29 0-1,-146-58 1,88 58-16,-30 0 15,1 0 1,-1 0 0,1 0-16,29 0 15,-30 0 1,1 0 0,28 0-1,-28 29 16,0-29-15,-1 0 0,-58 59-1,146-59 1,-146 58 0,30-58-16,-30 59 15,58-59 1,30 58-1,0 1 17,-88-1-17,0 1 1,0 29 0,0 29-1,0-88-15,-30-29 0,30 117 16,-58-59-1,-88-58 17,146 59-32,-59-59 15,-29 0-15,-29 0 16,117-29 15</inkml:trace>
  <inkml:trace contextRef="#ctx0" brushRef="#br0" timeOffset="15663.02">9540 12613 0,'0'-30'47,"117"-57"31,30 87-78,-30 0 16,117 0-16,-117 0 15,88 58-15,-30-58 0,59 0 16,59 0 0,-205 0-16,-1 0 15,-87 59 376,59-59 468,-1-59-843</inkml:trace>
  <inkml:trace contextRef="#ctx0" brushRef="#br0" timeOffset="18976.74">5531 12496 0,'59'0'609,"-1"0"-578</inkml:trace>
  <inkml:trace contextRef="#ctx0" brushRef="#br0" timeOffset="21635.69">5092 14573 0,'59'0'15,"-89"0"32,30 59-31,-58-59 15,58 117-15,-59-117-1,59 29 1,-87-29 0,28 0-1,1 0 16,-1 0-15,1 0-16,-30 0 31,29 0-15,-87 0 0,87 0-1,-28 0 16,28 0-15,-29 0 0,88-58-1,-88 58 1,30 0-16,58-59 16,-88 59-16,88-58 15,-146 58 1,146-59-1,-59 59 1,59-59 0,0 1-1,-58 58-15,-1-59 16,59-28-16,-58 28 31,58 1-15,0-89-1,0 89-15,0-1 16,0 1 0,0-30 15,0 29-31,58 59 16,-58-58-16,0-1 15,0 30-15,59 29 16,-59-117-16,58 117 31,-58-88-31,59 88 16,-59-58-1,58 58-15,-58-59 0,59 59 16,-59-58 0,58-1-1,30 59 16,-88-58-15,59 58-16,-1 0 16,30 0 15,-29 0-15,-1 0-1,1 0 1,-1 0-16,1 0 15,28 0 1,-28-59 15,58 59-15,-29 0 15,0 0-15,-30 0-16,1 0 15,-1 0 1,59 0 0,-117 29-1,59-29 1,-1 0-16,1 0 16,-1 0-1,1 0 1,-1 59-1,1-59 1,29 0 0,-88 88-1,88-88 1,29 87 0,-30-28 15,-87 29-16,59-88-15,-59 88 16,58-88 0,-58 58-1,0 30 1,59 0 0,-59-30-1,0 30 1,0-30-1,0 1-15,58 29 16,-58 29 0,0 0-1,0-59 17,-29-58-32,29 88 0,0-29 15,0 58 16,-58-117-31,58 88 16,0-30 0,0 1-16,-88 58 15,88-30 1,-59-87 0,59 59-16,0 29 15,-58-88 1,58 58-1,-59-58 17,59 59-32,-87-59 15,28 0 1,-29 0 0,0 0-1,30 0-15,-1 0 16,-87-59-1,146 1-15,-58 58 16,58-29-16,0-30 16,0 0-16</inkml:trace>
  <inkml:trace contextRef="#ctx0" brushRef="#br0" timeOffset="26210.66">11062 5882 0,'-29'0'32,"29"-58"-17,-59 58 204,0 29-203,-28-29-16,-1 0 15,29 59 1,118-118 46,29 59-62,-88-59 16,58 59-16,1 30 31,-59 145-15,-30-28 0,-28-89-1,-59-58 1,29 0-1,30 0-15,-30-29 16,88-30 15</inkml:trace>
  <inkml:trace contextRef="#ctx0" brushRef="#br0" timeOffset="27249.6">4975 4273 0,'0'-59'31,"59"59"-31,-1-58 16,30-1-16,58 59 16,-58 0-16,58-88 15,-87 88-15,-1 117 16,-58-29 0,0-29-1,0-1-15,-58 1 16,-1-59-16,1 117 15,-59-117-15,58 0 16,30 0-16,-88-29 16,58-88-1,59 58-15,0-29 16,30 88 0,145-58-1,-87 58-15,29 0 16,-58 0-16,-59 58 15,87 1-15,-87 29 16,0-30 0,-29 1 15,-29-59-31,-1 0 16,-29 0-16</inkml:trace>
  <inkml:trace contextRef="#ctx0" brushRef="#br0" timeOffset="28492.94">9160 15510 0,'58'0'16,"1"0"-1</inkml:trace>
  <inkml:trace contextRef="#ctx0" brushRef="#br0" timeOffset="29964.66">12496 17090 0,'-59'0'31,"-58"0"0,117-59-15,-58 59-16,-1 0 16,59-58-1,-58 58-15,-30-176 16,29 176 0,59-146-16,-58 146 15,58-88-15,0 0 16,0-87 15,29 175-31,-29-117 16,0 87-1,58-57-15,-58 28 0,118 59 16,-118-88-16,87 30 16,-28-88-1,58 87 1,-59 0-1,1 59 1,-59-58 0,88 58-16,-30 0 15,-58-59-15,88 59 16,0 0 0,29 0-1,-59 0 1,30 0-1,0 30 1,58-30 0,-87 58-1,-1-58-15,30 88 16,0-29 0,-88-1-1,0 1-15,117-59 0,-117 87 16,88-28-1,-88-1 1,0 1 0,58-59-16,-58 88 0,0-30 15,0 1 1,0-1-16,0 30 16,0-29-1,0-1 1,-29 30-1,29-30-15,0 1 16,-59-59 0,1 58-16,-30 60 31,30-118-31,-1 0 16,1 58-16,-59 1 15,-30-59 1,89 117-16,-1-117 15,-29 0 1,30 0 0,-1 87-16,-58-87 15,59 0-15,-30 0 32,-88 0-17,89 0 1,87-29-16,-176-29 15,59 58 1,88 0-16,-30 0 16,1 0-1,-30-117 17,29 29-17,59-88-15</inkml:trace>
  <inkml:trace contextRef="#ctx0" brushRef="#br0" timeOffset="30762.04">12701 16124 0,'0'59'62,"0"58"-62,0-59 16,-30 1-16,30-1 16,-117-58-16,117 117 15,0-87 1,0 28-16,0-87 31,0-59 0,0 30-15,0-1-16,0 1 16,0 28-16,117-116 15,-117 29 1,88 29-16,-29 88 16,-59-58-1,87 58 1,-87-59-1,59 59 32,-1 29-15,-58 30-32,0 29 15,59-88 1,-59 58-16,0 30 15,0-29 1,58-59 0,-58 58-16,0 1 15,-29-1 1,0 30 15,29-59-15,-59 59 15,59-117 0</inkml:trace>
  <inkml:trace contextRef="#ctx0" brushRef="#br0" timeOffset="30945.14">12818 16300 0,'-59'0'16,"147"0"0,29 0-1,58 0 1,-87 0 0,29 0-1</inkml:trace>
  <inkml:trace contextRef="#ctx0" brushRef="#br0" timeOffset="32495.9">19197 14837 0,'-59'-59'31,"1"59"-15,-30-88-1,29 88-15,-28 0 16,-60 0 0,60 0-1,28 0 1,59 88-16,-88-29 15,30-59-15,58 87 16,-59-87-16,59 88 16,-58-29-16,58 58 15,-59-29-15,59-30 16,0 1-16,-117 28 0,117 1 16,0-29-16,0 116 15,0-58 1,59-117-1,-59 59-15,87-1 16,-87 1 0,88-59-16,0 58 15,0 1 1,29-59 0,-59 0-16,30 0 15,88 0 1,-118 0-16,59 0 15,-29 0-15,58 0 16,-87 0 0,29-29-1,-30-30-15,59-29 16,-58-29-16,-59 0 16,88 117-16,-88-87 15,0 28-15,146 0 16,-146 1-1,0-1-15,0-58 16,0 59 0,0-1-16,-29 1 15,29-59-15,-88 58 16,-29-29 0,58 30-16,-87-30 15,87 88 1,-28-58-16,-1 58 0,-117-88 15,147 88 1,-1 0-16,30 0 16,-88 58-16,58-58 15,59 88-15,-88-88 16,88 59-16,0-1 16,-58-58-16,58 88 15,0 0 1,29-88-16,-29 146 15,59-146-15,-59 88 16,0 0 0</inkml:trace>
  <inkml:trace contextRef="#ctx0" brushRef="#br0" timeOffset="32760.54">18787 15305 0,'0'29'15,"0"88"17,0-29-17,0-30 1,0 1-16,0 0 31</inkml:trace>
  <inkml:trace contextRef="#ctx0" brushRef="#br0" timeOffset="33246.5">18846 15510 0,'0'-117'15,"0"87"-15,117-57 16,-59 28-16,1-29 16,-1 88-16,1 0 15,29 0 1,-1 0 0,-87 30-16,0 28 31,0 1-16,0 28 1,-58-87 0,-1 88-1,59-29 1,30-1 15,57-58-15,-87 88-1,59-29 1,-59-1-16,0 1 16,-59 28 15,-28-87-15,28 0-1,1 0-15,-1 0 16,1-87-16,-60 28 15,89 59 1</inkml:trace>
  <inkml:trace contextRef="#ctx0" brushRef="#br0" timeOffset="36017.18">13637 15802 0,'29'0'140,"-29"-29"-109,88-59-15,-88 30 0,117 58-16,-117-59 15,59 1 1,-1 58 0,-58-88-16,59 88 0,-59-59 15,58 59 1,-58-117-16,117 117 15,-117-29-15,59-59 16,28 88 0,-87-58-1,59 58-15,-59-30 16,88 30 0,-88-58-16,117 58 15,-29 0 1,-30-88-1,30 88 1,-30-58-16,1 58 16,0 0-1,-59-88-15,87 88 16,-28 0 0,-1 0-16,-58-59 15,88 59 1,58 0-1,-146-58-15,59 58 16,0 0 0,28 0-1,-28 0 1,-1 0 15,1 0-15,-1 0 15,30 0 0,-29 0-15,-1 0 15,59 0 0,-29 0-15,29 0 0,-29 58 15,29-58 0,-59 0-15,1 0-1,29 0 1,-30 0 0,1 0-1,-1 59-15,1-59 16,58 0 0,-29 58-1,-30-58 1,30 0-1,-29 59 1,-1-59 0,1 0-1,-59 58 1,58-58 0,1 0-1,-59 59 1,58-59-16,1 0 0,-59 58 15,58-58-15,1 0 32,-59 59-32,29-59 15,59 59 1,-30-59 15,-58 58-15,30-58-1,-30 59 1,58-59 0,1 58 15,-1-58 63,30 59-63,-147-89 531,-28-87-546,-118 59 0,59-30-16,-59 29 15,88 59-15</inkml:trace>
  <inkml:trace contextRef="#ctx0" brushRef="#br0" timeOffset="36799.6">4653 14515 0,'30'0'47</inkml:trace>
  <inkml:trace contextRef="#ctx0" brushRef="#br0" timeOffset="37620.55">15949 16856 0,'0'58'47,"0"118"-31,0-118-1,0 30-15,0-29 16,0 28-16,0 1 0,0 59 16,0-89-1,0 1 1,0-89 31</inkml:trace>
  <inkml:trace contextRef="#ctx0" brushRef="#br0" timeOffset="38050.75">15949 16856 0,'29'-59'16,"59"-29"0,-30 88-1,1 0-15,-1-58 16,89 58-16,-60 0 15,-28 0 1,29 0 0,-30 88-1,1-30 1,-59 1 0,0 29-1,-88-30 1,-58-58-16,58 0 15,-88 0-15,89 0 16,-1 0 0,88 59 31</inkml:trace>
  <inkml:trace contextRef="#ctx0" brushRef="#br0" timeOffset="39773.39">16563 17734 0,'0'-59'47</inkml:trace>
  <inkml:trace contextRef="#ctx0" brushRef="#br0" timeOffset="40620.33">16592 17617 0,'0'29'109,"0"29"-109,-58 1 0,58 87 31,0-117 1,0-175 77,0 58-93,58 30-1,-58-30 1,59 88 0,-30 0-1,-29-58-15,59 58 16,58 0-1,-117-59-15,29 59 32,30 0 15,-1 0-1,-58 29-30,59-29 0,-59 59-1,58 29 17,-58-30-1,-29 30-16,29-30 17,0 1-17,-59-59 1,59 58-16,0-87 78</inkml:trace>
  <inkml:trace contextRef="#ctx0" brushRef="#br0" timeOffset="41003.83">16680 17704 0,'-58'0'15,"116"0"48,1 0-48,-1 0-15,89 0 0,28 0 16,-58 0 0,-58 0-1,-89 0 32</inkml:trace>
  <inkml:trace contextRef="#ctx0" brushRef="#br0" timeOffset="41306.28">17704 17441 0,'-58'0'16,"58"59"15,-59 87-15,59-29 15,0 0 0</inkml:trace>
  <inkml:trace contextRef="#ctx0" brushRef="#br0" timeOffset="42632.53">17558 17558 0,'0'-58'15,"59"-1"16,-1 59-15,30 0-16,-30 0 16,1 0 15,0 0-15,-59 88-1,-88 58 32,-29-146-16,117 59-15,58-59 15,59 0-15,30 0 15,-147 58-31,87-58 16,-87 88-1,-29-88 32,-59 88-31,-29-88-1,0 0-15,59-30 47,-1-57 0,59 116-31,0-58-16,0 58 31,0-58 0,-58 29-31,58 29 47,0-58-31,0 58 15,29-29-15,-29-29 31,0 58-32,-29-58-15,29 58 47,0-58-31,0 58-16,0-58 47,29 29-32,-29 29 1,0-58-16,0 58 15,0-58 17,0 58-1,-59-58-15,59 58-16,0-58 31,0 58-16,0-58-15,0 58 16,0-58 0,0 58-16,30-29 15,-30-29 1,0-30 78</inkml:trace>
  <inkml:trace contextRef="#ctx0" brushRef="#br0" timeOffset="45007.86">16066 17207 0,'58'0'734,"1"-59"-718,-59 89-16</inkml:trace>
  <inkml:trace contextRef="#ctx0" brushRef="#br0" timeOffset="46161.3">16651 18465 0,'-29'0'125,"58"0"-78,-58 0-47,-30 0 172,1 0-16,58-58-140,29-1 15,-29 1-31</inkml:trace>
  <inkml:trace contextRef="#ctx0" brushRef="#br0" timeOffset="48311.7">18495 18553 0,'-59'0'16,"88"0"0,-58 0 124,29-59 1329,0 1-1453,-59 58-16,59-59 15</inkml:trace>
  <inkml:trace contextRef="#ctx0" brushRef="#br0" timeOffset="48683.51">17002 17763 0,'0'58'62</inkml:trace>
  <inkml:trace contextRef="#ctx0" brushRef="#br0" timeOffset="50694.59">17383 16241 0,'29'0'78,"-58"0"-47</inkml:trace>
  <inkml:trace contextRef="#ctx0" brushRef="#br0" timeOffset="52870.7">7345 14749 0,'0'-29'16,"30"29"155,-1 0-155,29 0 15,60 29-15,-60-29-16,1 0 31,-1 0-15,59 58-1,-58-58-15,-1 0 0,176 0 16,59 0 0,-235 0-1,30 0-15,29 0 16,-58 0 0,58 0-1,0-29-15,-59 29 16,1 0-16,0 0 15,28 0 1,-28 0 0,-1 0-1,1 0 63,-1 0-46,-58 29-32,88-29 15,0 0-15,-29 0 16,58 0-16,-30-58 16,1 58-16,58 0 15,-58 0-15,-29 0 16,58 0-16,-59-59 15,1 59 1,29 0 0,-147 0 62</inkml:trace>
  <inkml:trace contextRef="#ctx0" brushRef="#br0" timeOffset="56888.47">11033 14544 0,'-30'0'93,"-28"0"-46,-30 0-31,-58-59 15,87 59 16,1-58-47,-1-1 31,59 1 16,-58 58-47,58-59 16,-59 1-1,59-1 1,0 1 0,-59 58-1,59-59-15,0 1 16,0-1 31,30 59-32,-30-58 17,0-1-17,0 1 1,58-1 0,1 59 15,-59-58-16,0-1 17,58 59-17,-58-58 1,59 58 0,-59-59-16,0 1 31,29 58-16,30 0 17,-59-88-1,58 88-15,30 0-1,-88-59 16,117 59-15,-58 0 0,-1 0-1,-29 0 17,30 0-17,-59-58 1,146 58 15,-87 0-15,28 0-1,-28 0 17,0 0-1,-1 0-16,1 0-15,28 58 32,1-58-17,-29 0 1,-1 0 15,30 0 0,-29 0-15,-1 0 15,-58 59-31,88-59 16,-30 0 0,-58 29-1,59-29 1,-1 0 15,1 88-15,29-88 15,-88 58-15,58-58-1,59 0 1,-117 30-1,30-30 32,-30 58-47,58-58 32,-58 59-32,0 58 62,0-88-31,117-29-31,-117 58 16,0 1 15,0 29 0,0-30-15,0 1 0,0-1 15,0 30 16,-29-88-16,29 59-31,-59-1 31,59 1-15,-58-59 15,58 58-31,-88 1 31,88-1-15,-29-58 0,-59 88-1,0-29 17,88-1-17,-58-58 1,-1 59 15,1-59 16,58 58-47,-59-58 16,59 59-1,-58-59 1,-1 0-1,59 58 1,-58-58 0,-1 0 15,30 0-15,-59 59-1,0-59 16,30 0-31,-30 0 16,29 0 0,1 0 15,-1 0-31,-29 0 16,30 0-1,58-30 1,-59 30-16,1 0 15,58-58 32,-88 58-47,88-59 16,-58 59 0,58-58-16,-59 58 15,59-59 16,-58 59-15,58-87 15,-88 28 1,88 1-17,0-1 48,0 0-16,0 118 156,-59-59-203</inkml:trace>
  <inkml:trace contextRef="#ctx0" brushRef="#br0" timeOffset="58870.3">10974 14515 0,'-29'29'156,"29"30"-125,-59-59-15,59 58-1,-58-58 17,58 59-32,0-1 15,-88-58 1,29 59-1,1-59 17,58 58-17,-59-58 17,59 59-32,-58-59 15,-1 58 1,1 1-1,-1-59 1,59 58 0,-58-58-1,-1 59 1,1-59 15,-1 0-15,59 58 15,-88-58-15,30 0-1,-1 0 1,59 59 0,-58-59-1,-1 0 1,1 0-1,-1 0-15,1 58 16,-1-58 15,1 0-15,-1 0 0,-29 0-1,1 0 1,87 59-1,-59-59-15,0 0 32,1 0-1,-30 0-15,0 0 15,30 0-16,-1 0 1,-58 0 0,59 0 15,-89 0 0,60 0 0,87-29-15,-147 29-16,118 0 31,-88-59-15,58 59 0,-87-88 15,117 88-16,29-58 1,-59 58-16,59-59 31,-58 59-31,-1 0 16,59-58-16,-87 58 16,87-59 30,-59 59-46,59-29 32,0-30-17,-59 1 17,59-1 14</inkml:trace>
  <inkml:trace contextRef="#ctx0" brushRef="#br0" timeOffset="59654.45">7375 15159 0,'58'-59'31,"1"-29"0,-59 59-15,0-88 15,58 58-15,-58-28-16,88 28 62,-117 59-46,58 0-1,-29-58 1,0-1 0,59 59-1,-89 0-15,60 0 31,28 0 1,88 88-1,30-88-15,-117 0-16,-59 58 15,0-28 1,58-30-1,1 117 1,87-117 0,-146-117-1</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3-03-17T04:14:32.204"/>
    </inkml:context>
    <inkml:brush xml:id="br0">
      <inkml:brushProperty name="width" value="0.05292" units="cm"/>
      <inkml:brushProperty name="height" value="0.05292" units="cm"/>
      <inkml:brushProperty name="color" value="#FF0000"/>
    </inkml:brush>
  </inkml:definitions>
  <inkml:trace contextRef="#ctx0" brushRef="#br0">674 8955 0,'-59'0'484,"59"29"-468,-117-29-16,117 59 16</inkml:trace>
  <inkml:trace contextRef="#ctx0" brushRef="#br0" timeOffset="8713.11">15861 2020 0,'0'-59'79,"-29"59"-64,-30 0 1,-29 0-1,30 0 1,-30 59 0,0 28-1,88-28 1,-29-59 0,29 58-16,0 1 15,0-1 1,0 30-1,58-88 1,89 0 0,-89 0-1,-58 59-15,88-59 16,-29 0-16,-1 0 16,1-29-16,-1 29 31,1-59 0,-1-29-15</inkml:trace>
  <inkml:trace contextRef="#ctx0" brushRef="#br0" timeOffset="9045.1">16417 1815 0,'0'58'78,"0"30"-62,0 58-1,0-87 1,0 58 0,0-59-1,0 30 1,29-88-1</inkml:trace>
  <inkml:trace contextRef="#ctx0" brushRef="#br0" timeOffset="9774.44">15978 2956 0,'0'-88'31,"-59"88"16,1 0-31,-88 0-1,87 0 1,-29 29 0,88 30-1,-58-59-15,58 59 16,0 28 0,0-28-1,29-59 16,-29 88-31,59-88 16,28 0 0,-28 0 15,-1 0-15,-58-30-16,59 30 15,-59-87-15,58 87 0</inkml:trace>
  <inkml:trace contextRef="#ctx0" brushRef="#br0" timeOffset="10249.44">16154 2897 0,'58'0'15,"30"0"16,-30 0-15,1 0 0,-59 118 31,0-60-47,0 1 15,-59-59-15,59 29 16,-58-29-16,-1 0 15,59 117 1,30-117 62,87 0-62,-59 0-16,1 0 15,58 0 1,-117-29-16,117 29 16</inkml:trace>
  <inkml:trace contextRef="#ctx0" brushRef="#br0" timeOffset="11543.84">15978 3951 0,'0'-59'31,"-29"59"-31,-30 0 31,1 0-31,-30 0 31,-58 0 1,146 88-32,-88 0 15,88-30 1,0 1 0,0-30 15,0 30-31,29-59 15,-29 58 1,88-58 15,-30 0-15,1 0 0,-1 0-1,-58-29-15,88 29 0,-29 0 16,-59-58-16</inkml:trace>
  <inkml:trace contextRef="#ctx0" brushRef="#br0" timeOffset="11910.56">16183 4009 0,'0'-58'0,"58"58"15,1 0 1,-1 0-1,-58 29 1,59-29-16,-59 59 0,0 28 16,-29-87-16,29 88 15,-59-88 1,59 59 46,29-59-62,-29 58 16,0 1 0,0 29-1,0-30 1,-29-58-16,-29 0 16,-30 0-1,88-29-15,-59 29 16</inkml:trace>
  <inkml:trace contextRef="#ctx0" brushRef="#br0" timeOffset="13181.41">15832 5824 0,'0'29'31,"29"88"-15</inkml:trace>
  <inkml:trace contextRef="#ctx0" brushRef="#br0" timeOffset="13897.35">15861 8545 0,'0'59'16,"0"-1"15,0-87 360,0-30-376,0-28-15,117-1 16</inkml:trace>
  <inkml:trace contextRef="#ctx0" brushRef="#br0" timeOffset="15397.35">17617 966 0,'58'0'15,"-58"-58"48,-29 58-47,-59 0 15,30 0-31,-1 0 15,1 0-15,58 29 16,-59-29 0,59 58-1,-59-58 1,59 59-16,-29-59 16,29 29-16,0 30 31,0 58-16,0-59 17,88 1-17,-59-59 1,118 0 0,-89 0-1,30-59 1,-30 59-1,-58-58-15,59 58 32,29 0 30</inkml:trace>
  <inkml:trace contextRef="#ctx0" brushRef="#br0" timeOffset="15793.6">18290 1083 0,'-30'0'0,"30"29"0,0 1 47,0 87-32,0-59 1,0 1-16,0 58 15,0-59 1,-58-58-16,58 59 16</inkml:trace>
  <inkml:trace contextRef="#ctx0" brushRef="#br0" timeOffset="16498.77">19577 1025 0,'-117'0'62,"59"0"-31,-30 87-15,88 30-16,-59-117 16,59 59-16,0 0 15,0-1 16,30-58-31,28 0 16,30 0 0,-88 59-16,58-59 15,1 0 1,-1 0 0</inkml:trace>
  <inkml:trace contextRef="#ctx0" brushRef="#br0" timeOffset="16849">19753 1288 0,'58'0'32,"1"0"-17,29 0 1,-88 29 0,0 88 15,0-29-16,-30-88 1,30 59 0,30-59 46,28 0-46,-58 58-1,59-58-15,-1 0 16,1 0-16,-1-58 16,1 58-1</inkml:trace>
  <inkml:trace contextRef="#ctx0" brushRef="#br0" timeOffset="17209.39">21304 1405 0,'117'0'47</inkml:trace>
  <inkml:trace contextRef="#ctx0" brushRef="#br0" timeOffset="17416.25">22269 1434 0,'88'0'47,"59"30"-31</inkml:trace>
  <inkml:trace contextRef="#ctx0" brushRef="#br0" timeOffset="17558.02">23089 1464 0,'58'0'15,"59"0"16,-87 0-15</inkml:trace>
  <inkml:trace contextRef="#ctx0" brushRef="#br0" timeOffset="17684.21">24142 1815 0,'59'0'0,"-89"0"62</inkml:trace>
  <inkml:trace contextRef="#ctx0" brushRef="#br0" timeOffset="19772.32">17470 2312 0,'0'-58'16,"-58"58"77,-1 0-77,1 0 0,-1 0-1,1 0 1,58 29 0,0 59 30,87-30-30,-87 1 0,0-1-16,0 1 15,-58 29-15,58 58 16,0-58 0,0-30-16,0 1 15,0 58-15,0-59 16,0 1-16,0 29 15,0-30-15,0 89 16,0-60-16,-59 60 0,59 28 16,0-58-16,0 30 15,0-30-15,0 29 16,0-58-16,-58-1 16,58 31-16,0-31 15,0 1-15,0 58 16,0-58-16,-88 59 15,88-30-15,0-30 16,0 60-16,-58-60 16,58 60-16,0-118 15,0 117-15,0-29 16,0 118 0,0-60-16,-59-116 0,59 58 15,0-88-15,0 29 16,0 60-1,-58-118-15,58 87 16,0-28-16,0-1 0,0 1 16,0-30-16,0 30 15,0-1 1,0 1-16,0-1 31,0 1 0,0-1-31,0 1 32,0-1-17,0 1 1,0 29 15,0-30-31,0 1 16,0-1 15,58-58 94,1 0-109,58-88-16,0 88 15,29 0-15,-29 0 16,59 0-16,-89 0 16,-28-58-16,58 58 15,-176-88 79,59 0-63,0-87-31</inkml:trace>
  <inkml:trace contextRef="#ctx0" brushRef="#br0" timeOffset="21669.95">23791 2605 0,'-58'0'15,"87"0"17,-29 29-32,29-29 46,117 0-46,-87 0 16,-1 0 0,30 0-1,-29 0 1,-89 0 46,30 59-15,0-30-47,30 59 16,-30-1-16,0 1 16,0 0-16,0 58 15,-30-58-15,30 0 16,0 0-16,0 58 15,0-29-15,0 29 0,0-58 16,0 0-16,0 58 16,-58 1-16,87-89 15,-29 59 1,0-29-16,0 29 0,-58-29 16,58 0-16,0-1 15,0 60 1,0-60-16,0-28 15,0 0-15,0 28 16,-59 60 0,59-30-16,0 29 15,0-58-15,-146 58 32,146-87-32,0-1 15,0 1-15,-59-1 16,59 89-16,-117-89 15,117 30-15,0-30 16,0 1-16,-58-1 16,58 1-16,0-1 15,0 1-15,0 0 16,-59-59-16,59 87 16,0-28-16,0-1 15,0 1-15,-58-1 16,58 1-1,0-1-15,-59 59 16,59 1 0,0-31-1,-88 60-15,88-60 16,0-28 15,0-1-31,0 60 31,0-60-31,0 30 16,-29-88-16,29 58 16,-117-58 109,29 0-110,30 0 1,-1 0-16,-116 0 16,116 0-1,-29 0-15,-29 0 16,59-29-16,-59-29 15,58 58 1,59-88 47,-58-29-48,58 58-15,-117-204 16,-30-118-16</inkml:trace>
  <inkml:trace contextRef="#ctx0" brushRef="#br0" timeOffset="41306.15">18173 2312 0,'-30'0'47,"30"-58"-32,-58 58 17,-1 0-17,30 0 32,29 58-31,-58-58-16,58 59 15,-118-59 1,118 88-16,0-30 16,0 30 15,0-30-16,0 1-15,59-1 32,-59 1-1,29-59-31,-29 58 16,147 1 15,-60-59 0,30 0 0,-29-29-15,-88-30-16,0 1 31,59-1-15,-59-58-1,0-29-15,0 87 16,0 1 0,0-1-1,-30 59-15,30-88 16,-146 30 15,117 58-15,-88 0 31,117 29 0,-59-29-32,59 59 16</inkml:trace>
  <inkml:trace contextRef="#ctx0" brushRef="#br0" timeOffset="42085.18">15627 2634 0</inkml:trace>
  <inkml:trace contextRef="#ctx0" brushRef="#br0" timeOffset="42976.56">15627 2195 0,'58'0'78</inkml:trace>
  <inkml:trace contextRef="#ctx0" brushRef="#br0" timeOffset="43490.73">15744 2195 0,'0'-58'140,"58"58"-108</inkml:trace>
  <inkml:trace contextRef="#ctx0" brushRef="#br0" timeOffset="47178.5">20280 2137 0,'0'-30'2406,"0"60"-2296,0-60-95,-30 30 1,-28 0 343,58-58-327,-59 58-32,1 0 62</inkml:trace>
  <inkml:trace contextRef="#ctx0" brushRef="#br0" timeOffset="48413.48">19489 2020 0,'0'-59'0,"59"59"32,-1 29-1,-58 30-31,0-1 31,-29-116 16,29-1-16,29 59 1,-29 59-17,88-59 1,-88 58-1</inkml:trace>
  <inkml:trace contextRef="#ctx0" brushRef="#br0" timeOffset="48978.81">20221 2049 0,'-29'0'31,"-59"0"-15,88 146-1,-59-146 1,59 59-1,0-1 1,30-58 15,28 59-15,89-59 0,-118 0-1,29 0 1,1 0 15,-59 58-31,0 1 31,-59-59 1,59 88-32,-87-88 15,28 0-15,0 58 16,1-58-1,-30 0 1,88-88 0,0-29-1,-58 59-15</inkml:trace>
  <inkml:trace contextRef="#ctx0" brushRef="#br0" timeOffset="49128.04">19987 2166 0,'88'-88'16,"-88"30"-16,146-30 0,-29 88 15,88-59-15,-117 59 16,-30-58-16</inkml:trace>
  <inkml:trace contextRef="#ctx0" brushRef="#br0" timeOffset="50146.51">21187 966 0,'29'0'0,"-88"0"78,1 0-47,-1 0-15,59 29-16,-58 59 16,58-29-1,-88 87-15,88-58 32,0-30-17,29-58-15,-29 59 16,88-59-1,-29 0 1,-1 0 0,-58-29-1,88 29 1,-88-59 15</inkml:trace>
  <inkml:trace contextRef="#ctx0" brushRef="#br0" timeOffset="50514.17">21274 1259 0,'0'-59'16,"0"88"-16,0-58 15,59 29-15,-59 29 31,88-29-31,-88 147 32,0-59-17,-29-88-15,29 58 32,29-58-17,29 0-15,-58 59 16,0-1-1,59 30 1,-59-30 15,-117-58-31,58 0 32,59-29-32,-29 29 15</inkml:trace>
  <inkml:trace contextRef="#ctx0" brushRef="#br0" timeOffset="51084.17">18319 2254 0,'-29'0'0</inkml:trace>
  <inkml:trace contextRef="#ctx0" brushRef="#br0" timeOffset="55323.59">20806 2400 0,'59'0'63,"-1"0"2655,-58-29-2249,0-30-453</inkml:trace>
  <inkml:trace contextRef="#ctx0" brushRef="#br0" timeOffset="56685.28">21304 2283 0,'-30'0'109,"-57"58"-93,-1 1-1,29-59 16,59 59-15,-58-59 0,58 87-16,0-28 47,0-1-32,0 1 1,29-59-1,30 58 1,-1-58 15,30 0-15,0 0 0,0 0-1,-1-29 1,-28-29-16,-1-1 15,-58-87 1,59 87 0,-59-29-1,0 1 1,-29 28 0,-30 59 15,1-58-31,-1 58 15,1 0 1,-1 0 0,0 0-16,1 0 15,58 29 1,-59 29 15,59 59 0</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3-03-17T04:15:54.029"/>
    </inkml:context>
    <inkml:brush xml:id="br0">
      <inkml:brushProperty name="width" value="0.05292" units="cm"/>
      <inkml:brushProperty name="height" value="0.05292" units="cm"/>
      <inkml:brushProperty name="color" value="#FF0000"/>
    </inkml:brush>
  </inkml:definitions>
  <inkml:trace contextRef="#ctx0" brushRef="#br0">12466 14251 0,'30'0'359,"-1"0"-359,29 0 32,1 0-17,-59-29 1,59 29-16,-1 0 16,30 0-1,-88-58-15,117 58 31,-88 0-15,-29-59 0,59 59-16,58 0 31,-59-58 0,1 58-15,-1 0 46,1 0-15,-1-59-31,1 59 15,-59-59-31,88 59 16,-30 0 46,-58-58-31,59 58-15,-1 0 15,-87 0 79</inkml:trace>
  <inkml:trace contextRef="#ctx0" brushRef="#br0" timeOffset="1768.15">12525 14515 0,'29'0'140,"30"0"-140,-59-59 16,58 59-16,1 0 16,29 0-16,-88-58 15,117 58-15,-30 0 16,-28-59-16,29 59 15,-30-58 1,30 58 15,-29 0-15,28-59-16,1 59 16,-88-58-1,59 58-15,28 0 1078</inkml:trace>
  <inkml:trace contextRef="#ctx0" brushRef="#br0" timeOffset="3893.43">15802 14134 0,'-58'0'204,"87"0"14,30 0-186,-30 0 30,29 0 1,1 0-17,-1 0 17,60-58-32,-31 58 0,1-88 32,-29 88-47,-1 0 15,-58-59-16,88 59 1,-30 0 47,-58-29-63,59 29 15,-1 0 16,-87 0 110</inkml:trace>
  <inkml:trace contextRef="#ctx0" brushRef="#br0" timeOffset="5376.11">15539 14485 0,'59'0'312,"-1"0"-296,30 0-1,-88-58-15,117 58 16,-117-59-16,175 59 16,-28-87-1,-89 87-15,-58-59 16,59 59-1,-1 0 64,1 0 14,-88 0-61,29-58-17,29 58 48,-58 0-48,58 0 32,-58 0-31,58 0-1,-58 0 1,58 0-16,-58 0 31,58 0-15,-58 0 46,58 0-15,-58 0-47,58 0 16,-58 0 0,29-59 46,29 59-46</inkml:trace>
  <inkml:trace contextRef="#ctx0" brushRef="#br0" timeOffset="9416.09">12818 16388 0,'-30'0'47,"-28"0"0</inkml:trace>
  <inkml:trace contextRef="#ctx0" brushRef="#br0" timeOffset="10116.54">12496 16446 0,'29'0'125,"-29"-29"-109,88 29-16,0 0 16,29 0-1,0-59 1,-59 59 0,1 0-1,-1 0 1,1 0 31,-1 0-32,-58-58-15,88 58 16,-29 0 125</inkml:trace>
  <inkml:trace contextRef="#ctx0" brushRef="#br0" timeOffset="10647.85">12759 16797 0,'29'0'31,"59"0"-15,0 0-1,0 0 1,-30-88-16,59 30 15,-58 58-15,29-59 16,-30 59-16,1 0 16</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3-03-17T04:16:58.900"/>
    </inkml:context>
    <inkml:brush xml:id="br0">
      <inkml:brushProperty name="width" value="0.05292" units="cm"/>
      <inkml:brushProperty name="height" value="0.05292" units="cm"/>
      <inkml:brushProperty name="color" value="#FF0000"/>
    </inkml:brush>
  </inkml:definitions>
  <inkml:trace contextRef="#ctx0" brushRef="#br0">11530 15890 0,'-88'59'0,"30"-59"47,28 0-16,-87-59 1,30 59-17,87-58 1,-59 58 0,59-88-1,0 29 1,0-116-1,-58 175 1,58-59 0,0 1-16,0-1 15,29 1 1,-29-1-16,0-58 31,58 58-15,1 59 15,-59-87-31,58 87 16,30-147-1,0 89 17,-30 58-1,30 0-16,-88-59 1,59 59-16,-1-58 16,1 58 15,-1 0-15,1 0-16,-1 0 15,1 0 16,-1 0-15,30 0 0,-29 29-1,-1-29 1,1 0 0,-59 59-1,58-59 1,-58 29-1,59-29 1,-59 58-16,0 1 16,58-59-1,-58 58 1,59-58-16,-59 88 16,58 0-1,-58-29 1,59-59-1,-59 29 1,0 88 0,0-29 15,0-30-15,0 1-1,0-1 16,0 1-15,0-30 15,-59 59-15,59-59 0,-29-29-1,29 59 1,-58-59-1,58 117 1,-59-117 0,59 58-1,-58-58 1,58 29 15,-88-29-15,0 88 15,0-88 0,88 59-15,-88-59 0,30 0 15,-1 0-16,1 0 1,-30 0 0,30 0 15,-1 0-15,1 0 30,58-30-30,-59 30 0,30 0-1,-30 0 17,59-58-32,-58 58 78,-1 0-47,59-59-31,-58 59 109,58-58-31,0 87 360,0-146-94</inkml:trace>
  <inkml:trace contextRef="#ctx0" brushRef="#br0" timeOffset="1360.76">9365 15451 0,'58'0'110,"-58"-58"-95,59-1 1,28-29 0,-28 88-1,-30 0 1,-29-58 0,59 58-1,87 0 1,-146-88-1,88 88 1,-30 0 0,-58-59-1,59 59-15,-1-58 16,1 58 0,-1 0-1,1 0 1,29 0 15,-88-59-31,88 59 16,-30 0 15,30 0-15,-30 0 15,1 0-31,-1 0 15,89 30 1,-89-30 0,1 0 15,-1 0-15,-58 58-1,59-58-15,-30 0 47,-29-29 62</inkml:trace>
  <inkml:trace contextRef="#ctx0" brushRef="#br0" timeOffset="2056.69">10974 14368 0,'-59'0'32,"89"30"155,28 28-171,-58 1-16,88-59 15,-29 88-15,28-1 16,-87-28 0,30-59-16,-30 29 15,0 30 16,0 58-15,0-88 0,0 88-1,-117-58 1,58-59-16,1 87 16,-30-87-16,88 59 15,-88-59-15,88 58 16,-59-58 15,89 0-31,-89 59 63</inkml:trace>
  <inkml:trace contextRef="#ctx0" brushRef="#br0" timeOffset="15086">14193 7667 0,'0'-29'46,"-59"29"48,59 29-78,30-29 15,28 0-15,1 0-1,-1 0 1,1 0-16,-1-58 16,59 58-16,-29 0 15,88 0 1,-118 0-16,1 0 15,-1-59 1,59 59-16,-58 0 16,-30 0-16,30 0 15,-1 0 1,88 0 0,-87 0-1,29 0 1,29 0-1,-117-58-15,117 58 16,-59 0-16,30 0 16,0 0 15,0 0-31,-30 0 16,1 0-1,29 0 1,-30 0-1,1 0 1,58 0 0,29 0-1,-87 0 1,28 0-16,-28 0 16,-59-59-1,146 59 1,-58 0-1,88 0-15,-89 0 16,-28-58-16,-1 58 16,1 0-1,-1 0 1,1 0 0,29 0-1,-118 0 126</inkml:trace>
  <inkml:trace contextRef="#ctx0" brushRef="#br0" timeOffset="16225.27">14603 7901 0,'0'59'78,"146"-59"-78,-29 0 16,176-29-16,-30-59 15,30 88-15,58-146 16,29-1-16,-87 147 16,116-146-16,-87 146 15,-146 0-15,-1 0 0,-116 0 16,0-59-1,-59 1 610</inkml:trace>
  <inkml:trace contextRef="#ctx0" brushRef="#br0" timeOffset="17937.09">14954 5063 0,'0'29'109,"0"30"-93,-59-59-16,59 146 15,-88-58-15,30-30 16,58 30-16,-88-29 16,88-1-16,-58 59 15,58-58-15,-88-1 16,88 30-16,-59 29 16,59-88-16,-88 59 15,88 0 1,0-30-1</inkml:trace>
  <inkml:trace contextRef="#ctx0" brushRef="#br0" timeOffset="18565.66">13900 5999 0,'30'0'47,"-30"30"-31,0 28 0,0 59-1,0-58-15,87 58 16,-87-29-1,88-88 1,-29 0 0,-1 0-16,1 0 15,58-59-15,29 59 16,-29-117-16,29 29 16,-87 30-16,-59-1 46</inkml:trace>
  <inkml:trace contextRef="#ctx0" brushRef="#br0" timeOffset="19592.91">16095 4770 0,'-29'0'125,"29"88"-125,0-29 15,0-1 1,0 1-16,-117-1 16,58 30-16,59-30 0,-58 1 15,58 58 1,-59-29-16,59-30 15,-58 30-15,58 0 0,0-30 16,-147 30-16,147 0 16,0-29-16,-88-59 15,88 87-15,0 1 16,-58-88 62</inkml:trace>
  <inkml:trace contextRef="#ctx0" brushRef="#br0" timeOffset="21784.15">15276 5765 0,'0'29'94,"0"59"-78,0-29-16,0 87 15,0-58 17,0 0-32,0-30 15,0 1 17,58-59 30,-58 58 594,59 1-593,-59-88 156,87 29-219,-28-59 15,58 0 1,-29-28-1,-30-1 1,1 88 0,58 0-1,-117-88-15,29 88 16,-29-58 453,0-89-438</inkml:trace>
  <inkml:trace contextRef="#ctx0" brushRef="#br0" timeOffset="22645.49">17617 4682 0,'-30'0'125,"30"59"-109,0 0-16,-87 28 0,28-28 15,-58 29-15,117-1 16,-176 89-16,176-59 16,-204 88-16,145-117 15,59 58-15,-58-58 16,58-30-16,-59 1 16,59-1-1,-88 1 16,59-59-15,29-29 125,0-30-141</inkml:trace>
  <inkml:trace contextRef="#ctx0" brushRef="#br0" timeOffset="23705.57">16475 5941 0,'30'0'0,"-60"0"31,30 29-15,0 30 0,0 58-1,0-59 1,0 1 0,0-1-16,59-58 15,-88 59 16,58-59 16,29 0 31,-58-30-78,59 30 16,117-117 15,-118 117-31,1-58 16,-1 58 0,30-88-16,-88 30 390,0-30-374</inkml:trace>
  <inkml:trace contextRef="#ctx0" brushRef="#br0" timeOffset="24573.02">19021 4858 0,'-29'0'94,"29"59"-78,0-1-16,-59-58 15,1 146-15,-30 1 16,88-89 0,-58 1-16,-1 29 15,-29-1-15,88 1 16,-87 0-16,28-30 15,0 1-15,59 0 16,-87-59-16,87 58 16,-59-58-16,59 59 0,-88-59 31,88 58-31,-58-58 16,58 59-1,-88-1-15,30-58 16,58 59-16</inkml:trace>
  <inkml:trace contextRef="#ctx0" brushRef="#br0" timeOffset="25413.6">17968 5707 0,'0'29'62,"0"29"-46,-59 1-16,59 0 0,0 28 16,0-28-16,-58-1 15,58 1 1,0-1-1,117-58 189,-59 0-189,30 0-15,0-58 16,58 58-16,-58 0 15,0-59-15,-30 59 16,30 0 0,-88-58-16,59 58 47,58 0-32,-147 0 63,30 29-62</inkml:trace>
</inkml:ink>
</file>

<file path=ppt/ink/ink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3-03-17T04:29:31.348"/>
    </inkml:context>
    <inkml:brush xml:id="br0">
      <inkml:brushProperty name="width" value="0.05292" units="cm"/>
      <inkml:brushProperty name="height" value="0.05292" units="cm"/>
      <inkml:brushProperty name="color" value="#FF0000"/>
    </inkml:brush>
  </inkml:definitions>
  <inkml:trace contextRef="#ctx0" brushRef="#br0">4536 9482 0,'-58'0'375,"-1"0"-360,1 0-15,28 0 16,-57 0-16,28 0 16,1 0-16,-1 0 15,30 0-15,-1 0 16,1 0-16,0 0 16,0 0-1,-1 0 1,1 0-16,-29 0 15,28 0-15,-28 0 16,-1-30-16,1 30 16,29 0-16,-1-29 15,1 29-15,0-29 16,0 29-16,-1-29 31,1 29-15,0 0-1,-1 0 48,30-30-47,-29 30-16,0-29 15,29 0-15,-29 29 16,-30-30-16,30-28 0,-30 29 15,1-1-15,29 30 16,29-29-16,-30 29 16,1-29-1,0 29 1,29-29-16,-29-1 31,29 1-31,-30 29 16,30-29-1,0 0 1,0-1 0,0 1-1,0 0 17,0 0-17,0-1-15,0 1 31,0 0-31,30-30 16,-30 30 0,0 0-16,0-59 15,29 59 1,-29-1-16,29-28 0,-29 29 16,0-1-1,29 30-15,-29-29 16,30 29-16,-30-29 15,0 0-15,0-1 16,29 30-16,-29-29 16,29 0-16,-29-1 15,29 1 1,-29 0 0,30 0-16,-30-1 15,29 30-15,0 0 0,-29-29 16,29 29-1,1-29-15,-1 0 16,0 29 0,-29-30-16,29 1 15,1 0-15,-1 29 0,-29-29 16,29-1 0,1 30-16,-1 0 15,-29-29-15,29 29 16,-29-29-16,59 29 15,-1 0 1,-58-29-16,29 29 16,1-30-16,-1 30 15,0 0-15,-29-29 16,29 29-16,1-29 16,-1 29-16,29 0 31,-28-30-31,-1 30 0,-29-29 15,29 29-15,0 0 16,1 0-16,-30-29 16,29 29-1,0 0-15,1 0 0,-1 0 32,0 0-32,0 0 15,1 0-15,-1 0 16,0-29-16,0 29 15,30 0-15,-1 0 16,1 0 0,29 0-1,0 0 1,-59 0-16,0 0 16,30 0-1,-30 0-15,0 0 16,30 0-16,-30 0 15,0 29 1,30-29-16,-30 29 16,29-29-1,-28 29-15,-1-29 16,0 0 0,1 0-16,-30 30 15,58-30 1,-29 29-16,1-29 15,28 29-15,-29-29 16,1 30-16,-1-30 31,0 0-31,0 29 16,1 0 0,-1-29-16,0 29 15,0-29 1,-29 30-1,30-30-15,-1 29 16,0 0 0,-29 0-1,30-29 1,-30 30 0,29-30-1,-29 29-15,29-29 16,-29 29-16,0 0 47,0 1 0,29-1-32,1-29 1,-30 29-1,29 0-15,-29 1 16,0-1 0,29 0-16,-29 1 15,0-1 1,0 0 15,0 0 0,0 1-31,29-30 16,-29 29 0,0 0-16,0 0 15,0 1-15,30-1 16,-30 0-16,0 0 16,0 1-1,0-1-15,0 0 16,0 0 15,0 1-15,0-1-1,0 0 1,0 1 15,0-1 0,0 0-31,0 30 16,-30-30 0,30 0-16,0 30 15,0-30 1,-29 0-16,29 0 16,0 1-16,0-1 15,0 0 32,0 0-31,-29-29-1,29 30-15,-29-30 47,-1 29-31,30 0-1,0 1-15,0-1 16,0 0-16,-29 0 16,29 1-16,-29-30 15,29 29-15,0 0 16,-29-29-16,-1 29 16,30 1-1,-29-30 1,0 0-1,-1 0 17,30 29-17,-29 0 1,0 0-16,0-29 16,29 30-16,-59-1 15,30-29-15,29 29 16,-29-29-16,29 29 15,-30-29-15,1 0 0,0 0 16,0 30 0,-1-30-1,1 0 1,0 29 0,0 0-16,-1-29 15,1 0-15,0 0 16,-1 0-1,1 0-15,0 0 16,0 0 0,-1 0-16,1 0 0,0 0 15,0 0 1,-1 0-16,1 0 16,0 0-16,0 0 15,-1 0-15,1 0 16,0 0-16,0 0 31,-1 0 0,1 0 16,0 0-31,-1-29-1,1 29 1,0-29-16,-30-1 16,30 1 15,0 29-31,0-29 16,29 0-1,-30 29 1,1-30-1,0 30 1,29-29-16,0 0 16,-59 29-16,30 0 15,0-29-15,29-1 16,-29 30-16,-1-29 0,1 0 16,0 29-1,-1-29 16,1-1-15,0 30 0,0 0 31,29-29-32,-30 29-15,1 0 16,0-29-16,0 0 15,-1-1-15,1 1 16,0 29-16,0-29 16,-1-1-16,1 1 15,0 29 1,0-29 0,-1 0-1,1 29 126</inkml:trace>
</inkml:ink>
</file>

<file path=ppt/ink/ink6.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3-03-17T04:35:52.401"/>
    </inkml:context>
    <inkml:brush xml:id="br0">
      <inkml:brushProperty name="width" value="0.05292" units="cm"/>
      <inkml:brushProperty name="height" value="0.05292" units="cm"/>
      <inkml:brushProperty name="color" value="#FF0000"/>
    </inkml:brush>
  </inkml:definitions>
  <inkml:trace contextRef="#ctx0" brushRef="#br0">9306 4887 0,'0'30'32,"0"-60"-32,0 60 46,0-60-46,0 60 16,0-60-16</inkml:trace>
  <inkml:trace contextRef="#ctx0" brushRef="#br0" timeOffset="17911.74">8984 4800 0</inkml:trace>
  <inkml:trace contextRef="#ctx0" brushRef="#br0" timeOffset="31584.47">10418 3073 0,'-59'0'47</inkml:trace>
  <inkml:trace contextRef="#ctx0" brushRef="#br0" timeOffset="37328.24">9452 4331 0,'0'-58'62,"0"87"704,0-58-579,88 29-140</inkml:trace>
  <inkml:trace contextRef="#ctx0" brushRef="#br0" timeOffset="48364.27">5063 5034 0,'0'-59'78,"58"59"62,-58-58-77,59-1 187,-59 1-235,88-30 1</inkml:trace>
  <inkml:trace contextRef="#ctx0" brushRef="#br0" timeOffset="83084.13">5414 5034 0,'-58'0'610</inkml:trace>
  <inkml:trace contextRef="#ctx0" brushRef="#br0" timeOffset="85348.68">10915 4507 0,'0'29'438,"0"-58"-407,0 58 16,0-58-16</inkml:trace>
  <inkml:trace contextRef="#ctx0" brushRef="#br0" timeOffset="100923.85">8428 13052 0</inkml:trace>
  <inkml:trace contextRef="#ctx0" brushRef="#br0" timeOffset="119688.12">13491 11676 0,'0'30'16,"-30"-30"-16,60 0 31,-60 0-15,60 0 46,-30-30-46,0-28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B1E14-2353-418A-B255-0083A2C00BE1}" type="datetimeFigureOut">
              <a:rPr lang="en-US" smtClean="0"/>
              <a:pPr/>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RL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1B0863-9A8A-489F-BC24-8103DAEAA495}" type="slidenum">
              <a:rPr lang="en-US" smtClean="0"/>
              <a:pPr/>
              <a:t>‹#›</a:t>
            </a:fld>
            <a:endParaRPr lang="en-US"/>
          </a:p>
        </p:txBody>
      </p:sp>
    </p:spTree>
    <p:extLst>
      <p:ext uri="{BB962C8B-B14F-4D97-AF65-F5344CB8AC3E}">
        <p14:creationId xmlns:p14="http://schemas.microsoft.com/office/powerpoint/2010/main" val="29589144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308EDE-6B02-436B-974E-B3756C905C6E}" type="datetime1">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A7AEC-C735-49AC-B8E9-BB3BFD98F5FE}" type="datetime1">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1AFE7F-A735-44EF-A69C-A558AF655A88}" type="datetime1">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1456E1-089F-491C-A570-4B28E826AE44}" type="datetime1">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3EF10-6A83-4DA1-9096-05D28DC363DC}" type="datetime1">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3036BA-AC75-4E96-9E96-B07A0AA70D6E}" type="datetime1">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8CB40F-4481-41D7-BBD5-473D474106F0}" type="datetime1">
              <a:rPr lang="en-US" smtClean="0"/>
              <a:pPr/>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4547F3-9809-4937-9416-540A34C068F1}" type="datetime1">
              <a:rPr lang="en-US" smtClean="0"/>
              <a:pPr/>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5FA40-4063-4EE1-AB76-B59F0F3D4AB7}" type="datetime1">
              <a:rPr lang="en-US" smtClean="0"/>
              <a:pPr/>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891AE-5B6D-4E4E-8809-8395E5815778}" type="datetime1">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08478-AD82-46C9-B9F7-A5E7BD042F4F}" type="datetime1">
              <a:rPr lang="en-US" smtClean="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D0AD8-3542-4399-A0F0-3535E70948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00000">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09C9F-1415-4BC0-8242-29637ACD4810}" type="datetime1">
              <a:rPr lang="en-US" smtClean="0"/>
              <a:pPr/>
              <a:t>3/21/2023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D0AD8-3542-4399-A0F0-3535E70948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2590800"/>
            <a:ext cx="1371600"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dirty="0">
                <a:ln w="11430"/>
                <a:solidFill>
                  <a:srgbClr val="FF0000"/>
                </a:solidFill>
                <a:latin typeface="Andalus" pitchFamily="18" charset="-78"/>
                <a:cs typeface="Andalus" pitchFamily="18" charset="-78"/>
              </a:rPr>
              <a:t>MDP</a:t>
            </a:r>
          </a:p>
        </p:txBody>
      </p:sp>
      <p:sp>
        <p:nvSpPr>
          <p:cNvPr id="3" name="Slide Number Placeholder 2"/>
          <p:cNvSpPr>
            <a:spLocks noGrp="1"/>
          </p:cNvSpPr>
          <p:nvPr>
            <p:ph type="sldNum" sz="quarter" idx="12"/>
          </p:nvPr>
        </p:nvSpPr>
        <p:spPr/>
        <p:txBody>
          <a:bodyPr/>
          <a:lstStyle/>
          <a:p>
            <a:fld id="{CAED0AD8-3542-4399-A0F0-3535E7094844}"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594A-3955-45EE-B65F-37313134794A}"/>
              </a:ext>
            </a:extLst>
          </p:cNvPr>
          <p:cNvSpPr>
            <a:spLocks noGrp="1"/>
          </p:cNvSpPr>
          <p:nvPr>
            <p:ph type="title"/>
          </p:nvPr>
        </p:nvSpPr>
        <p:spPr>
          <a:xfrm>
            <a:off x="3657600" y="304800"/>
            <a:ext cx="1828800" cy="579437"/>
          </a:xfrm>
        </p:spPr>
        <p:txBody>
          <a:bodyPr>
            <a:normAutofit fontScale="90000"/>
          </a:bodyPr>
          <a:lstStyle/>
          <a:p>
            <a:r>
              <a:rPr lang="en-IN" dirty="0">
                <a:solidFill>
                  <a:srgbClr val="C00000"/>
                </a:solidFill>
              </a:rPr>
              <a:t>MDP</a:t>
            </a:r>
          </a:p>
        </p:txBody>
      </p:sp>
      <p:sp>
        <p:nvSpPr>
          <p:cNvPr id="4" name="Slide Number Placeholder 3">
            <a:extLst>
              <a:ext uri="{FF2B5EF4-FFF2-40B4-BE49-F238E27FC236}">
                <a16:creationId xmlns:a16="http://schemas.microsoft.com/office/drawing/2014/main" id="{E49DEED8-F6C7-46C1-B4FC-6CEA815AC9BB}"/>
              </a:ext>
            </a:extLst>
          </p:cNvPr>
          <p:cNvSpPr>
            <a:spLocks noGrp="1"/>
          </p:cNvSpPr>
          <p:nvPr>
            <p:ph type="sldNum" sz="quarter" idx="12"/>
          </p:nvPr>
        </p:nvSpPr>
        <p:spPr/>
        <p:txBody>
          <a:bodyPr/>
          <a:lstStyle/>
          <a:p>
            <a:fld id="{CAED0AD8-3542-4399-A0F0-3535E7094844}" type="slidenum">
              <a:rPr lang="en-US" smtClean="0"/>
              <a:pPr/>
              <a:t>10</a:t>
            </a:fld>
            <a:endParaRPr lang="en-US"/>
          </a:p>
        </p:txBody>
      </p:sp>
      <p:pic>
        <p:nvPicPr>
          <p:cNvPr id="6" name="Picture 5">
            <a:extLst>
              <a:ext uri="{FF2B5EF4-FFF2-40B4-BE49-F238E27FC236}">
                <a16:creationId xmlns:a16="http://schemas.microsoft.com/office/drawing/2014/main" id="{1D5DF794-D793-46A2-9247-7619B8D48858}"/>
              </a:ext>
            </a:extLst>
          </p:cNvPr>
          <p:cNvPicPr>
            <a:picLocks noChangeAspect="1"/>
          </p:cNvPicPr>
          <p:nvPr/>
        </p:nvPicPr>
        <p:blipFill>
          <a:blip r:embed="rId2"/>
          <a:stretch>
            <a:fillRect/>
          </a:stretch>
        </p:blipFill>
        <p:spPr>
          <a:xfrm>
            <a:off x="640237" y="1143000"/>
            <a:ext cx="8065154" cy="3048000"/>
          </a:xfrm>
          <a:prstGeom prst="rect">
            <a:avLst/>
          </a:prstGeom>
          <a:ln w="15875">
            <a:solidFill>
              <a:srgbClr val="3333CC"/>
            </a:solidFill>
          </a:ln>
        </p:spPr>
      </p:pic>
      <p:sp>
        <p:nvSpPr>
          <p:cNvPr id="7" name="TextBox 6">
            <a:extLst>
              <a:ext uri="{FF2B5EF4-FFF2-40B4-BE49-F238E27FC236}">
                <a16:creationId xmlns:a16="http://schemas.microsoft.com/office/drawing/2014/main" id="{FFA520D8-0B3C-454E-B0CD-A5AB209EF5E0}"/>
              </a:ext>
            </a:extLst>
          </p:cNvPr>
          <p:cNvSpPr txBox="1"/>
          <p:nvPr/>
        </p:nvSpPr>
        <p:spPr>
          <a:xfrm>
            <a:off x="762000" y="4673510"/>
            <a:ext cx="7239000" cy="1200329"/>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292929"/>
                </a:solidFill>
                <a:effectLst/>
                <a:latin typeface="charter"/>
              </a:rPr>
              <a:t>Differs from the Markov Chain in that it brings </a:t>
            </a:r>
            <a:r>
              <a:rPr lang="en-US" b="0" i="1" dirty="0">
                <a:solidFill>
                  <a:srgbClr val="292929"/>
                </a:solidFill>
                <a:effectLst/>
                <a:latin typeface="charter"/>
              </a:rPr>
              <a:t>actions </a:t>
            </a:r>
            <a:r>
              <a:rPr lang="en-US" b="0" i="0" dirty="0">
                <a:solidFill>
                  <a:srgbClr val="292929"/>
                </a:solidFill>
                <a:effectLst/>
                <a:latin typeface="charter"/>
              </a:rPr>
              <a:t>into play. </a:t>
            </a:r>
          </a:p>
          <a:p>
            <a:pPr marL="266700" indent="-266700"/>
            <a:r>
              <a:rPr lang="en-US" b="0" i="0" dirty="0">
                <a:solidFill>
                  <a:srgbClr val="292929"/>
                </a:solidFill>
                <a:effectLst/>
                <a:latin typeface="charter"/>
              </a:rPr>
              <a:t>     </a:t>
            </a:r>
            <a:r>
              <a:rPr lang="en-US" b="0" i="0" dirty="0" err="1">
                <a:solidFill>
                  <a:srgbClr val="292929"/>
                </a:solidFill>
                <a:effectLst/>
                <a:latin typeface="charter"/>
              </a:rPr>
              <a:t>i.e</a:t>
            </a:r>
            <a:r>
              <a:rPr lang="en-US" b="0" i="0" dirty="0">
                <a:solidFill>
                  <a:srgbClr val="292929"/>
                </a:solidFill>
                <a:effectLst/>
                <a:latin typeface="charter"/>
              </a:rPr>
              <a:t>,  the next state is related not only to the current state itself but also to the actions taken in the current state.</a:t>
            </a:r>
          </a:p>
          <a:p>
            <a:pPr marL="285750" indent="-285750">
              <a:buFont typeface="Wingdings" panose="05000000000000000000" pitchFamily="2" charset="2"/>
              <a:buChar char="§"/>
            </a:pPr>
            <a:r>
              <a:rPr lang="en-US" b="0" i="0" dirty="0">
                <a:solidFill>
                  <a:srgbClr val="292929"/>
                </a:solidFill>
                <a:effectLst/>
                <a:latin typeface="charter"/>
              </a:rPr>
              <a:t>MDP, some actions that correspond to a state can return rewards.</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366687C-82CA-952C-8A76-9A4AC00C46FA}"/>
                  </a:ext>
                </a:extLst>
              </p14:cNvPr>
              <p14:cNvContentPartPr/>
              <p14:nvPr/>
            </p14:nvContentPartPr>
            <p14:xfrm>
              <a:off x="1032480" y="2697120"/>
              <a:ext cx="1138320" cy="864000"/>
            </p14:xfrm>
          </p:contentPart>
        </mc:Choice>
        <mc:Fallback xmlns="">
          <p:pic>
            <p:nvPicPr>
              <p:cNvPr id="3" name="Ink 2">
                <a:extLst>
                  <a:ext uri="{FF2B5EF4-FFF2-40B4-BE49-F238E27FC236}">
                    <a16:creationId xmlns:a16="http://schemas.microsoft.com/office/drawing/2014/main" id="{8366687C-82CA-952C-8A76-9A4AC00C46FA}"/>
                  </a:ext>
                </a:extLst>
              </p:cNvPr>
              <p:cNvPicPr/>
              <p:nvPr/>
            </p:nvPicPr>
            <p:blipFill>
              <a:blip r:embed="rId4"/>
              <a:stretch>
                <a:fillRect/>
              </a:stretch>
            </p:blipFill>
            <p:spPr>
              <a:xfrm>
                <a:off x="1023120" y="2687760"/>
                <a:ext cx="1157040" cy="882720"/>
              </a:xfrm>
              <a:prstGeom prst="rect">
                <a:avLst/>
              </a:prstGeom>
            </p:spPr>
          </p:pic>
        </mc:Fallback>
      </mc:AlternateContent>
    </p:spTree>
    <p:extLst>
      <p:ext uri="{BB962C8B-B14F-4D97-AF65-F5344CB8AC3E}">
        <p14:creationId xmlns:p14="http://schemas.microsoft.com/office/powerpoint/2010/main" val="35046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7811C2-ED08-448E-BF78-8C5BEAEAB6E3}"/>
              </a:ext>
            </a:extLst>
          </p:cNvPr>
          <p:cNvSpPr>
            <a:spLocks noGrp="1"/>
          </p:cNvSpPr>
          <p:nvPr>
            <p:ph type="sldNum" sz="quarter" idx="12"/>
          </p:nvPr>
        </p:nvSpPr>
        <p:spPr/>
        <p:txBody>
          <a:bodyPr/>
          <a:lstStyle/>
          <a:p>
            <a:fld id="{CAED0AD8-3542-4399-A0F0-3535E7094844}" type="slidenum">
              <a:rPr lang="en-US" smtClean="0"/>
              <a:pPr/>
              <a:t>11</a:t>
            </a:fld>
            <a:endParaRPr lang="en-US"/>
          </a:p>
        </p:txBody>
      </p:sp>
      <p:pic>
        <p:nvPicPr>
          <p:cNvPr id="6" name="Picture 5">
            <a:extLst>
              <a:ext uri="{FF2B5EF4-FFF2-40B4-BE49-F238E27FC236}">
                <a16:creationId xmlns:a16="http://schemas.microsoft.com/office/drawing/2014/main" id="{52E729C6-1BFA-4885-AB7B-33A7645BF6A8}"/>
              </a:ext>
            </a:extLst>
          </p:cNvPr>
          <p:cNvPicPr>
            <a:picLocks noChangeAspect="1"/>
          </p:cNvPicPr>
          <p:nvPr/>
        </p:nvPicPr>
        <p:blipFill>
          <a:blip r:embed="rId2"/>
          <a:stretch>
            <a:fillRect/>
          </a:stretch>
        </p:blipFill>
        <p:spPr>
          <a:xfrm>
            <a:off x="533400" y="235732"/>
            <a:ext cx="4953000" cy="3212757"/>
          </a:xfrm>
          <a:prstGeom prst="rect">
            <a:avLst/>
          </a:prstGeom>
          <a:ln w="15875">
            <a:solidFill>
              <a:schemeClr val="accent1"/>
            </a:solidFill>
          </a:ln>
        </p:spPr>
      </p:pic>
      <p:pic>
        <p:nvPicPr>
          <p:cNvPr id="8" name="Picture 7">
            <a:extLst>
              <a:ext uri="{FF2B5EF4-FFF2-40B4-BE49-F238E27FC236}">
                <a16:creationId xmlns:a16="http://schemas.microsoft.com/office/drawing/2014/main" id="{16657FC6-8E1D-4074-ACD6-5BF2D93662BC}"/>
              </a:ext>
            </a:extLst>
          </p:cNvPr>
          <p:cNvPicPr>
            <a:picLocks noChangeAspect="1"/>
          </p:cNvPicPr>
          <p:nvPr/>
        </p:nvPicPr>
        <p:blipFill>
          <a:blip r:embed="rId3"/>
          <a:stretch>
            <a:fillRect/>
          </a:stretch>
        </p:blipFill>
        <p:spPr>
          <a:xfrm>
            <a:off x="3733800" y="3646969"/>
            <a:ext cx="5105400" cy="3071193"/>
          </a:xfrm>
          <a:prstGeom prst="rect">
            <a:avLst/>
          </a:prstGeom>
          <a:ln w="19050">
            <a:solidFill>
              <a:schemeClr val="accent1"/>
            </a:solid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8717070-D891-EAB0-698B-99FCF2139CCC}"/>
                  </a:ext>
                </a:extLst>
              </p14:cNvPr>
              <p14:cNvContentPartPr/>
              <p14:nvPr/>
            </p14:nvContentPartPr>
            <p14:xfrm>
              <a:off x="1822680" y="1106280"/>
              <a:ext cx="3034440" cy="3592800"/>
            </p14:xfrm>
          </p:contentPart>
        </mc:Choice>
        <mc:Fallback xmlns="">
          <p:pic>
            <p:nvPicPr>
              <p:cNvPr id="2" name="Ink 1">
                <a:extLst>
                  <a:ext uri="{FF2B5EF4-FFF2-40B4-BE49-F238E27FC236}">
                    <a16:creationId xmlns:a16="http://schemas.microsoft.com/office/drawing/2014/main" id="{98717070-D891-EAB0-698B-99FCF2139CCC}"/>
                  </a:ext>
                </a:extLst>
              </p:cNvPr>
              <p:cNvPicPr/>
              <p:nvPr/>
            </p:nvPicPr>
            <p:blipFill>
              <a:blip r:embed="rId5"/>
              <a:stretch>
                <a:fillRect/>
              </a:stretch>
            </p:blipFill>
            <p:spPr>
              <a:xfrm>
                <a:off x="1813320" y="1096920"/>
                <a:ext cx="3053160" cy="3611520"/>
              </a:xfrm>
              <a:prstGeom prst="rect">
                <a:avLst/>
              </a:prstGeom>
            </p:spPr>
          </p:pic>
        </mc:Fallback>
      </mc:AlternateContent>
    </p:spTree>
    <p:extLst>
      <p:ext uri="{BB962C8B-B14F-4D97-AF65-F5344CB8AC3E}">
        <p14:creationId xmlns:p14="http://schemas.microsoft.com/office/powerpoint/2010/main" val="61100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0897-9A7F-48FC-B4FD-088FB77B1C78}"/>
              </a:ext>
            </a:extLst>
          </p:cNvPr>
          <p:cNvSpPr>
            <a:spLocks noGrp="1"/>
          </p:cNvSpPr>
          <p:nvPr>
            <p:ph type="title"/>
          </p:nvPr>
        </p:nvSpPr>
        <p:spPr>
          <a:xfrm>
            <a:off x="3200400" y="304800"/>
            <a:ext cx="2514600" cy="639762"/>
          </a:xfrm>
        </p:spPr>
        <p:txBody>
          <a:bodyPr>
            <a:normAutofit fontScale="90000"/>
          </a:bodyPr>
          <a:lstStyle/>
          <a:p>
            <a:r>
              <a:rPr lang="en-US" dirty="0">
                <a:solidFill>
                  <a:srgbClr val="C00000"/>
                </a:solidFill>
              </a:rPr>
              <a:t>Policy</a:t>
            </a:r>
            <a:endParaRPr lang="en-IN" dirty="0">
              <a:solidFill>
                <a:srgbClr val="C00000"/>
              </a:solidFill>
            </a:endParaRPr>
          </a:p>
        </p:txBody>
      </p:sp>
      <p:sp>
        <p:nvSpPr>
          <p:cNvPr id="4" name="Slide Number Placeholder 3">
            <a:extLst>
              <a:ext uri="{FF2B5EF4-FFF2-40B4-BE49-F238E27FC236}">
                <a16:creationId xmlns:a16="http://schemas.microsoft.com/office/drawing/2014/main" id="{8E32E02C-B8B8-4F1C-8806-5BC375E2054E}"/>
              </a:ext>
            </a:extLst>
          </p:cNvPr>
          <p:cNvSpPr>
            <a:spLocks noGrp="1"/>
          </p:cNvSpPr>
          <p:nvPr>
            <p:ph type="sldNum" sz="quarter" idx="12"/>
          </p:nvPr>
        </p:nvSpPr>
        <p:spPr/>
        <p:txBody>
          <a:bodyPr/>
          <a:lstStyle/>
          <a:p>
            <a:fld id="{CAED0AD8-3542-4399-A0F0-3535E7094844}" type="slidenum">
              <a:rPr lang="en-US" smtClean="0"/>
              <a:pPr/>
              <a:t>12</a:t>
            </a:fld>
            <a:endParaRPr lang="en-US"/>
          </a:p>
        </p:txBody>
      </p:sp>
      <p:pic>
        <p:nvPicPr>
          <p:cNvPr id="6" name="Picture 5">
            <a:extLst>
              <a:ext uri="{FF2B5EF4-FFF2-40B4-BE49-F238E27FC236}">
                <a16:creationId xmlns:a16="http://schemas.microsoft.com/office/drawing/2014/main" id="{6122FE6D-FD6D-4A71-A563-90184915DAD3}"/>
              </a:ext>
            </a:extLst>
          </p:cNvPr>
          <p:cNvPicPr>
            <a:picLocks noChangeAspect="1"/>
          </p:cNvPicPr>
          <p:nvPr/>
        </p:nvPicPr>
        <p:blipFill>
          <a:blip r:embed="rId2"/>
          <a:stretch>
            <a:fillRect/>
          </a:stretch>
        </p:blipFill>
        <p:spPr>
          <a:xfrm>
            <a:off x="1028700" y="1219200"/>
            <a:ext cx="7086600" cy="1242166"/>
          </a:xfrm>
          <a:prstGeom prst="rect">
            <a:avLst/>
          </a:prstGeom>
        </p:spPr>
      </p:pic>
      <p:pic>
        <p:nvPicPr>
          <p:cNvPr id="8" name="Picture 7">
            <a:extLst>
              <a:ext uri="{FF2B5EF4-FFF2-40B4-BE49-F238E27FC236}">
                <a16:creationId xmlns:a16="http://schemas.microsoft.com/office/drawing/2014/main" id="{682120C4-6CB7-4119-AD16-41300A77FCC0}"/>
              </a:ext>
            </a:extLst>
          </p:cNvPr>
          <p:cNvPicPr>
            <a:picLocks noChangeAspect="1"/>
          </p:cNvPicPr>
          <p:nvPr/>
        </p:nvPicPr>
        <p:blipFill>
          <a:blip r:embed="rId3"/>
          <a:stretch>
            <a:fillRect/>
          </a:stretch>
        </p:blipFill>
        <p:spPr>
          <a:xfrm>
            <a:off x="1122707" y="2460530"/>
            <a:ext cx="6898585" cy="3896656"/>
          </a:xfrm>
          <a:prstGeom prst="rect">
            <a:avLst/>
          </a:prstGeom>
        </p:spPr>
      </p:pic>
    </p:spTree>
    <p:extLst>
      <p:ext uri="{BB962C8B-B14F-4D97-AF65-F5344CB8AC3E}">
        <p14:creationId xmlns:p14="http://schemas.microsoft.com/office/powerpoint/2010/main" val="14749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F9B9B9-8E0D-4370-A479-FE4435040BF2}"/>
              </a:ext>
            </a:extLst>
          </p:cNvPr>
          <p:cNvSpPr>
            <a:spLocks noGrp="1"/>
          </p:cNvSpPr>
          <p:nvPr>
            <p:ph type="sldNum" sz="quarter" idx="12"/>
          </p:nvPr>
        </p:nvSpPr>
        <p:spPr/>
        <p:txBody>
          <a:bodyPr/>
          <a:lstStyle/>
          <a:p>
            <a:fld id="{CAED0AD8-3542-4399-A0F0-3535E7094844}" type="slidenum">
              <a:rPr lang="en-US" smtClean="0"/>
              <a:pPr/>
              <a:t>13</a:t>
            </a:fld>
            <a:endParaRPr lang="en-US"/>
          </a:p>
        </p:txBody>
      </p:sp>
      <p:pic>
        <p:nvPicPr>
          <p:cNvPr id="6" name="Picture 5">
            <a:extLst>
              <a:ext uri="{FF2B5EF4-FFF2-40B4-BE49-F238E27FC236}">
                <a16:creationId xmlns:a16="http://schemas.microsoft.com/office/drawing/2014/main" id="{1C9BE6F0-E57E-4D90-A2E6-271ADE295DB8}"/>
              </a:ext>
            </a:extLst>
          </p:cNvPr>
          <p:cNvPicPr>
            <a:picLocks noChangeAspect="1"/>
          </p:cNvPicPr>
          <p:nvPr/>
        </p:nvPicPr>
        <p:blipFill>
          <a:blip r:embed="rId2"/>
          <a:stretch>
            <a:fillRect/>
          </a:stretch>
        </p:blipFill>
        <p:spPr>
          <a:xfrm>
            <a:off x="457200" y="1601856"/>
            <a:ext cx="8229600" cy="1689007"/>
          </a:xfrm>
          <a:prstGeom prst="rect">
            <a:avLst/>
          </a:prstGeom>
        </p:spPr>
      </p:pic>
      <p:pic>
        <p:nvPicPr>
          <p:cNvPr id="8" name="Picture 7">
            <a:extLst>
              <a:ext uri="{FF2B5EF4-FFF2-40B4-BE49-F238E27FC236}">
                <a16:creationId xmlns:a16="http://schemas.microsoft.com/office/drawing/2014/main" id="{9E919075-D9E4-4EFC-955F-5759C255BBDC}"/>
              </a:ext>
            </a:extLst>
          </p:cNvPr>
          <p:cNvPicPr>
            <a:picLocks noChangeAspect="1"/>
          </p:cNvPicPr>
          <p:nvPr/>
        </p:nvPicPr>
        <p:blipFill>
          <a:blip r:embed="rId3"/>
          <a:stretch>
            <a:fillRect/>
          </a:stretch>
        </p:blipFill>
        <p:spPr>
          <a:xfrm>
            <a:off x="457200" y="3953835"/>
            <a:ext cx="8296275" cy="1618785"/>
          </a:xfrm>
          <a:prstGeom prst="rect">
            <a:avLst/>
          </a:prstGeom>
        </p:spPr>
      </p:pic>
      <p:sp>
        <p:nvSpPr>
          <p:cNvPr id="9" name="Title 1">
            <a:extLst>
              <a:ext uri="{FF2B5EF4-FFF2-40B4-BE49-F238E27FC236}">
                <a16:creationId xmlns:a16="http://schemas.microsoft.com/office/drawing/2014/main" id="{59C6BAE1-3BF0-4F37-8E75-3452CF0FB30D}"/>
              </a:ext>
            </a:extLst>
          </p:cNvPr>
          <p:cNvSpPr>
            <a:spLocks noGrp="1"/>
          </p:cNvSpPr>
          <p:nvPr>
            <p:ph type="title"/>
          </p:nvPr>
        </p:nvSpPr>
        <p:spPr>
          <a:xfrm>
            <a:off x="3581400" y="329285"/>
            <a:ext cx="1676400" cy="609600"/>
          </a:xfrm>
        </p:spPr>
        <p:txBody>
          <a:bodyPr>
            <a:normAutofit fontScale="90000"/>
          </a:bodyPr>
          <a:lstStyle/>
          <a:p>
            <a:r>
              <a:rPr lang="en-US" dirty="0">
                <a:solidFill>
                  <a:srgbClr val="C00000"/>
                </a:solidFill>
              </a:rPr>
              <a:t>Policy</a:t>
            </a:r>
            <a:endParaRPr lang="en-IN" dirty="0">
              <a:solidFill>
                <a:srgbClr val="C00000"/>
              </a:solidFill>
            </a:endParaRPr>
          </a:p>
        </p:txBody>
      </p:sp>
    </p:spTree>
    <p:extLst>
      <p:ext uri="{BB962C8B-B14F-4D97-AF65-F5344CB8AC3E}">
        <p14:creationId xmlns:p14="http://schemas.microsoft.com/office/powerpoint/2010/main" val="129546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EFF0-50C8-4901-A519-5F50FE4432CA}"/>
              </a:ext>
            </a:extLst>
          </p:cNvPr>
          <p:cNvSpPr>
            <a:spLocks noGrp="1"/>
          </p:cNvSpPr>
          <p:nvPr>
            <p:ph type="title"/>
          </p:nvPr>
        </p:nvSpPr>
        <p:spPr>
          <a:xfrm>
            <a:off x="3124200" y="457200"/>
            <a:ext cx="2400300" cy="639762"/>
          </a:xfrm>
        </p:spPr>
        <p:txBody>
          <a:bodyPr>
            <a:normAutofit fontScale="90000"/>
          </a:bodyPr>
          <a:lstStyle/>
          <a:p>
            <a:r>
              <a:rPr lang="en-US" dirty="0">
                <a:solidFill>
                  <a:srgbClr val="FF0000"/>
                </a:solidFill>
              </a:rPr>
              <a:t>Example</a:t>
            </a:r>
            <a:endParaRPr lang="en-IN" dirty="0">
              <a:solidFill>
                <a:srgbClr val="FF0000"/>
              </a:solidFill>
            </a:endParaRPr>
          </a:p>
        </p:txBody>
      </p:sp>
      <p:sp>
        <p:nvSpPr>
          <p:cNvPr id="4" name="Slide Number Placeholder 3">
            <a:extLst>
              <a:ext uri="{FF2B5EF4-FFF2-40B4-BE49-F238E27FC236}">
                <a16:creationId xmlns:a16="http://schemas.microsoft.com/office/drawing/2014/main" id="{7C09AE30-5138-4C7D-84A8-98920D82A060}"/>
              </a:ext>
            </a:extLst>
          </p:cNvPr>
          <p:cNvSpPr>
            <a:spLocks noGrp="1"/>
          </p:cNvSpPr>
          <p:nvPr>
            <p:ph type="sldNum" sz="quarter" idx="12"/>
          </p:nvPr>
        </p:nvSpPr>
        <p:spPr/>
        <p:txBody>
          <a:bodyPr/>
          <a:lstStyle/>
          <a:p>
            <a:fld id="{CAED0AD8-3542-4399-A0F0-3535E7094844}" type="slidenum">
              <a:rPr lang="en-US" smtClean="0"/>
              <a:pPr/>
              <a:t>14</a:t>
            </a:fld>
            <a:endParaRPr lang="en-US"/>
          </a:p>
        </p:txBody>
      </p:sp>
      <p:pic>
        <p:nvPicPr>
          <p:cNvPr id="6" name="Picture 5">
            <a:extLst>
              <a:ext uri="{FF2B5EF4-FFF2-40B4-BE49-F238E27FC236}">
                <a16:creationId xmlns:a16="http://schemas.microsoft.com/office/drawing/2014/main" id="{342E0C43-16D0-46F2-A55C-437A3B5BD1FE}"/>
              </a:ext>
            </a:extLst>
          </p:cNvPr>
          <p:cNvPicPr>
            <a:picLocks noChangeAspect="1"/>
          </p:cNvPicPr>
          <p:nvPr/>
        </p:nvPicPr>
        <p:blipFill>
          <a:blip r:embed="rId2"/>
          <a:stretch>
            <a:fillRect/>
          </a:stretch>
        </p:blipFill>
        <p:spPr>
          <a:xfrm>
            <a:off x="914400" y="1096962"/>
            <a:ext cx="7067550" cy="2552171"/>
          </a:xfrm>
          <a:prstGeom prst="rect">
            <a:avLst/>
          </a:prstGeom>
        </p:spPr>
      </p:pic>
      <p:pic>
        <p:nvPicPr>
          <p:cNvPr id="10" name="Picture 9">
            <a:extLst>
              <a:ext uri="{FF2B5EF4-FFF2-40B4-BE49-F238E27FC236}">
                <a16:creationId xmlns:a16="http://schemas.microsoft.com/office/drawing/2014/main" id="{9F3EADB0-BFD8-4569-8376-58261A10D2C7}"/>
              </a:ext>
            </a:extLst>
          </p:cNvPr>
          <p:cNvPicPr>
            <a:picLocks noChangeAspect="1"/>
          </p:cNvPicPr>
          <p:nvPr/>
        </p:nvPicPr>
        <p:blipFill>
          <a:blip r:embed="rId3"/>
          <a:stretch>
            <a:fillRect/>
          </a:stretch>
        </p:blipFill>
        <p:spPr>
          <a:xfrm>
            <a:off x="350718" y="4713890"/>
            <a:ext cx="8336082" cy="865861"/>
          </a:xfrm>
          <a:prstGeom prst="rect">
            <a:avLst/>
          </a:prstGeom>
        </p:spPr>
      </p:pic>
      <p:sp>
        <p:nvSpPr>
          <p:cNvPr id="11" name="TextBox 10">
            <a:extLst>
              <a:ext uri="{FF2B5EF4-FFF2-40B4-BE49-F238E27FC236}">
                <a16:creationId xmlns:a16="http://schemas.microsoft.com/office/drawing/2014/main" id="{CDE4EC32-1027-444A-9B4F-D1FDEECCDC41}"/>
              </a:ext>
            </a:extLst>
          </p:cNvPr>
          <p:cNvSpPr txBox="1"/>
          <p:nvPr/>
        </p:nvSpPr>
        <p:spPr>
          <a:xfrm>
            <a:off x="533400" y="3841776"/>
            <a:ext cx="6629400" cy="369332"/>
          </a:xfrm>
          <a:prstGeom prst="rect">
            <a:avLst/>
          </a:prstGeom>
          <a:noFill/>
        </p:spPr>
        <p:txBody>
          <a:bodyPr wrap="square" rtlCol="0">
            <a:spAutoFit/>
          </a:bodyPr>
          <a:lstStyle/>
          <a:p>
            <a:r>
              <a:rPr lang="en-US" dirty="0"/>
              <a:t>Consider the following chain MDP with states s1, s2, ….s6 and s∞</a:t>
            </a:r>
            <a:endParaRPr lang="en-IN" dirty="0"/>
          </a:p>
        </p:txBody>
      </p:sp>
    </p:spTree>
    <p:extLst>
      <p:ext uri="{BB962C8B-B14F-4D97-AF65-F5344CB8AC3E}">
        <p14:creationId xmlns:p14="http://schemas.microsoft.com/office/powerpoint/2010/main" val="105066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4F895F0-036B-4FF0-BBD2-DE87A694BC73}"/>
              </a:ext>
            </a:extLst>
          </p:cNvPr>
          <p:cNvPicPr>
            <a:picLocks noGrp="1" noChangeAspect="1"/>
          </p:cNvPicPr>
          <p:nvPr>
            <p:ph idx="1"/>
          </p:nvPr>
        </p:nvPicPr>
        <p:blipFill>
          <a:blip r:embed="rId2"/>
          <a:stretch>
            <a:fillRect/>
          </a:stretch>
        </p:blipFill>
        <p:spPr>
          <a:xfrm>
            <a:off x="1066800" y="2770872"/>
            <a:ext cx="6553200" cy="4087128"/>
          </a:xfrm>
        </p:spPr>
      </p:pic>
      <p:sp>
        <p:nvSpPr>
          <p:cNvPr id="4" name="Slide Number Placeholder 3">
            <a:extLst>
              <a:ext uri="{FF2B5EF4-FFF2-40B4-BE49-F238E27FC236}">
                <a16:creationId xmlns:a16="http://schemas.microsoft.com/office/drawing/2014/main" id="{6C382E6B-0F92-4500-A654-8BA1A95CF720}"/>
              </a:ext>
            </a:extLst>
          </p:cNvPr>
          <p:cNvSpPr>
            <a:spLocks noGrp="1"/>
          </p:cNvSpPr>
          <p:nvPr>
            <p:ph type="sldNum" sz="quarter" idx="12"/>
          </p:nvPr>
        </p:nvSpPr>
        <p:spPr/>
        <p:txBody>
          <a:bodyPr/>
          <a:lstStyle/>
          <a:p>
            <a:fld id="{CAED0AD8-3542-4399-A0F0-3535E7094844}" type="slidenum">
              <a:rPr lang="en-US" smtClean="0"/>
              <a:pPr/>
              <a:t>15</a:t>
            </a:fld>
            <a:endParaRPr lang="en-US"/>
          </a:p>
        </p:txBody>
      </p:sp>
      <p:pic>
        <p:nvPicPr>
          <p:cNvPr id="7" name="Picture 6">
            <a:extLst>
              <a:ext uri="{FF2B5EF4-FFF2-40B4-BE49-F238E27FC236}">
                <a16:creationId xmlns:a16="http://schemas.microsoft.com/office/drawing/2014/main" id="{51F31523-E9A5-4810-8A11-28B805C06591}"/>
              </a:ext>
            </a:extLst>
          </p:cNvPr>
          <p:cNvPicPr>
            <a:picLocks noChangeAspect="1"/>
          </p:cNvPicPr>
          <p:nvPr/>
        </p:nvPicPr>
        <p:blipFill>
          <a:blip r:embed="rId3"/>
          <a:stretch>
            <a:fillRect/>
          </a:stretch>
        </p:blipFill>
        <p:spPr>
          <a:xfrm>
            <a:off x="1295400" y="457200"/>
            <a:ext cx="5884164" cy="1812021"/>
          </a:xfrm>
          <a:prstGeom prst="rect">
            <a:avLst/>
          </a:prstGeom>
        </p:spPr>
      </p:pic>
    </p:spTree>
    <p:extLst>
      <p:ext uri="{BB962C8B-B14F-4D97-AF65-F5344CB8AC3E}">
        <p14:creationId xmlns:p14="http://schemas.microsoft.com/office/powerpoint/2010/main" val="57603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D199BB-BF42-4BE9-9A64-968B3CBEB05B}"/>
              </a:ext>
            </a:extLst>
          </p:cNvPr>
          <p:cNvSpPr>
            <a:spLocks noGrp="1"/>
          </p:cNvSpPr>
          <p:nvPr>
            <p:ph type="sldNum" sz="quarter" idx="12"/>
          </p:nvPr>
        </p:nvSpPr>
        <p:spPr/>
        <p:txBody>
          <a:bodyPr/>
          <a:lstStyle/>
          <a:p>
            <a:fld id="{CAED0AD8-3542-4399-A0F0-3535E7094844}" type="slidenum">
              <a:rPr lang="en-US" smtClean="0"/>
              <a:pPr/>
              <a:t>16</a:t>
            </a:fld>
            <a:endParaRPr lang="en-US"/>
          </a:p>
        </p:txBody>
      </p:sp>
      <p:pic>
        <p:nvPicPr>
          <p:cNvPr id="6" name="Picture 5">
            <a:extLst>
              <a:ext uri="{FF2B5EF4-FFF2-40B4-BE49-F238E27FC236}">
                <a16:creationId xmlns:a16="http://schemas.microsoft.com/office/drawing/2014/main" id="{6FEB1E1D-E3F7-42FD-B5FF-20D775CE21E5}"/>
              </a:ext>
            </a:extLst>
          </p:cNvPr>
          <p:cNvPicPr>
            <a:picLocks noChangeAspect="1"/>
          </p:cNvPicPr>
          <p:nvPr/>
        </p:nvPicPr>
        <p:blipFill>
          <a:blip r:embed="rId2"/>
          <a:stretch>
            <a:fillRect/>
          </a:stretch>
        </p:blipFill>
        <p:spPr>
          <a:xfrm>
            <a:off x="914400" y="3276600"/>
            <a:ext cx="6347682" cy="2332498"/>
          </a:xfrm>
          <a:prstGeom prst="rect">
            <a:avLst/>
          </a:prstGeom>
        </p:spPr>
      </p:pic>
      <p:pic>
        <p:nvPicPr>
          <p:cNvPr id="7" name="Picture 6">
            <a:extLst>
              <a:ext uri="{FF2B5EF4-FFF2-40B4-BE49-F238E27FC236}">
                <a16:creationId xmlns:a16="http://schemas.microsoft.com/office/drawing/2014/main" id="{D173A3C1-20BB-4D8C-A8B5-A27B09813CD9}"/>
              </a:ext>
            </a:extLst>
          </p:cNvPr>
          <p:cNvPicPr>
            <a:picLocks noChangeAspect="1"/>
          </p:cNvPicPr>
          <p:nvPr/>
        </p:nvPicPr>
        <p:blipFill>
          <a:blip r:embed="rId3"/>
          <a:stretch>
            <a:fillRect/>
          </a:stretch>
        </p:blipFill>
        <p:spPr>
          <a:xfrm>
            <a:off x="685800" y="576393"/>
            <a:ext cx="7175869" cy="2209800"/>
          </a:xfrm>
          <a:prstGeom prst="rect">
            <a:avLst/>
          </a:prstGeom>
        </p:spPr>
      </p:pic>
    </p:spTree>
    <p:extLst>
      <p:ext uri="{BB962C8B-B14F-4D97-AF65-F5344CB8AC3E}">
        <p14:creationId xmlns:p14="http://schemas.microsoft.com/office/powerpoint/2010/main" val="217335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3FFA-E7D8-4EA8-8234-88DC3CDD293B}"/>
              </a:ext>
            </a:extLst>
          </p:cNvPr>
          <p:cNvSpPr>
            <a:spLocks noGrp="1"/>
          </p:cNvSpPr>
          <p:nvPr>
            <p:ph type="title"/>
          </p:nvPr>
        </p:nvSpPr>
        <p:spPr>
          <a:xfrm>
            <a:off x="1295400" y="127381"/>
            <a:ext cx="6553200" cy="710819"/>
          </a:xfrm>
        </p:spPr>
        <p:txBody>
          <a:bodyPr>
            <a:normAutofit/>
          </a:bodyPr>
          <a:lstStyle/>
          <a:p>
            <a:r>
              <a:rPr lang="en-US" sz="3200" dirty="0">
                <a:solidFill>
                  <a:srgbClr val="C00000"/>
                </a:solidFill>
              </a:rPr>
              <a:t>Bellman equation for reward function</a:t>
            </a:r>
            <a:endParaRPr lang="en-IN" sz="3200" dirty="0">
              <a:solidFill>
                <a:srgbClr val="C00000"/>
              </a:solidFill>
            </a:endParaRPr>
          </a:p>
        </p:txBody>
      </p:sp>
      <p:sp>
        <p:nvSpPr>
          <p:cNvPr id="4" name="Slide Number Placeholder 3">
            <a:extLst>
              <a:ext uri="{FF2B5EF4-FFF2-40B4-BE49-F238E27FC236}">
                <a16:creationId xmlns:a16="http://schemas.microsoft.com/office/drawing/2014/main" id="{B481EF5D-0CA8-4843-84EF-7A029165AC1C}"/>
              </a:ext>
            </a:extLst>
          </p:cNvPr>
          <p:cNvSpPr>
            <a:spLocks noGrp="1"/>
          </p:cNvSpPr>
          <p:nvPr>
            <p:ph type="sldNum" sz="quarter" idx="12"/>
          </p:nvPr>
        </p:nvSpPr>
        <p:spPr/>
        <p:txBody>
          <a:bodyPr/>
          <a:lstStyle/>
          <a:p>
            <a:fld id="{CAED0AD8-3542-4399-A0F0-3535E7094844}" type="slidenum">
              <a:rPr lang="en-US" smtClean="0"/>
              <a:pPr/>
              <a:t>17</a:t>
            </a:fld>
            <a:endParaRPr lang="en-US"/>
          </a:p>
        </p:txBody>
      </p:sp>
      <p:pic>
        <p:nvPicPr>
          <p:cNvPr id="6" name="Picture 5">
            <a:extLst>
              <a:ext uri="{FF2B5EF4-FFF2-40B4-BE49-F238E27FC236}">
                <a16:creationId xmlns:a16="http://schemas.microsoft.com/office/drawing/2014/main" id="{2CF28FBB-28B7-4C16-B4EE-01F05FF55D51}"/>
              </a:ext>
            </a:extLst>
          </p:cNvPr>
          <p:cNvPicPr>
            <a:picLocks noChangeAspect="1"/>
          </p:cNvPicPr>
          <p:nvPr/>
        </p:nvPicPr>
        <p:blipFill>
          <a:blip r:embed="rId2"/>
          <a:stretch>
            <a:fillRect/>
          </a:stretch>
        </p:blipFill>
        <p:spPr>
          <a:xfrm>
            <a:off x="862013" y="1093243"/>
            <a:ext cx="7291388" cy="1499404"/>
          </a:xfrm>
          <a:prstGeom prst="rect">
            <a:avLst/>
          </a:prstGeom>
        </p:spPr>
      </p:pic>
      <p:pic>
        <p:nvPicPr>
          <p:cNvPr id="10" name="Picture 9">
            <a:extLst>
              <a:ext uri="{FF2B5EF4-FFF2-40B4-BE49-F238E27FC236}">
                <a16:creationId xmlns:a16="http://schemas.microsoft.com/office/drawing/2014/main" id="{0EC7E13D-D412-4155-A6B1-ECDD847B72B7}"/>
              </a:ext>
            </a:extLst>
          </p:cNvPr>
          <p:cNvPicPr>
            <a:picLocks noChangeAspect="1"/>
          </p:cNvPicPr>
          <p:nvPr/>
        </p:nvPicPr>
        <p:blipFill>
          <a:blip r:embed="rId3"/>
          <a:stretch>
            <a:fillRect/>
          </a:stretch>
        </p:blipFill>
        <p:spPr>
          <a:xfrm>
            <a:off x="1066800" y="3043290"/>
            <a:ext cx="6681788" cy="2444128"/>
          </a:xfrm>
          <a:prstGeom prst="rect">
            <a:avLst/>
          </a:prstGeom>
        </p:spPr>
      </p:pic>
    </p:spTree>
    <p:extLst>
      <p:ext uri="{BB962C8B-B14F-4D97-AF65-F5344CB8AC3E}">
        <p14:creationId xmlns:p14="http://schemas.microsoft.com/office/powerpoint/2010/main" val="162448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194A-69FE-497D-8D5A-E88BADB6CE60}"/>
              </a:ext>
            </a:extLst>
          </p:cNvPr>
          <p:cNvSpPr>
            <a:spLocks noGrp="1"/>
          </p:cNvSpPr>
          <p:nvPr>
            <p:ph type="title"/>
          </p:nvPr>
        </p:nvSpPr>
        <p:spPr>
          <a:xfrm>
            <a:off x="838200" y="136525"/>
            <a:ext cx="7239000" cy="792162"/>
          </a:xfrm>
        </p:spPr>
        <p:txBody>
          <a:bodyPr>
            <a:normAutofit/>
          </a:bodyPr>
          <a:lstStyle/>
          <a:p>
            <a:r>
              <a:rPr lang="en-US" sz="3600" dirty="0">
                <a:solidFill>
                  <a:srgbClr val="C00000"/>
                </a:solidFill>
              </a:rPr>
              <a:t>Bellman equation for value function</a:t>
            </a:r>
            <a:endParaRPr lang="en-IN" sz="3600" dirty="0"/>
          </a:p>
        </p:txBody>
      </p:sp>
      <p:sp>
        <p:nvSpPr>
          <p:cNvPr id="4" name="Slide Number Placeholder 3">
            <a:extLst>
              <a:ext uri="{FF2B5EF4-FFF2-40B4-BE49-F238E27FC236}">
                <a16:creationId xmlns:a16="http://schemas.microsoft.com/office/drawing/2014/main" id="{E76CEAA6-DE92-4EB1-BDF5-F71BB2CEE010}"/>
              </a:ext>
            </a:extLst>
          </p:cNvPr>
          <p:cNvSpPr>
            <a:spLocks noGrp="1"/>
          </p:cNvSpPr>
          <p:nvPr>
            <p:ph type="sldNum" sz="quarter" idx="12"/>
          </p:nvPr>
        </p:nvSpPr>
        <p:spPr/>
        <p:txBody>
          <a:bodyPr/>
          <a:lstStyle/>
          <a:p>
            <a:fld id="{CAED0AD8-3542-4399-A0F0-3535E7094844}" type="slidenum">
              <a:rPr lang="en-US" smtClean="0"/>
              <a:pPr/>
              <a:t>18</a:t>
            </a:fld>
            <a:endParaRPr lang="en-US"/>
          </a:p>
        </p:txBody>
      </p:sp>
      <p:pic>
        <p:nvPicPr>
          <p:cNvPr id="6" name="Picture 5">
            <a:extLst>
              <a:ext uri="{FF2B5EF4-FFF2-40B4-BE49-F238E27FC236}">
                <a16:creationId xmlns:a16="http://schemas.microsoft.com/office/drawing/2014/main" id="{F01D1D78-3880-42B3-938A-C11262F6F782}"/>
              </a:ext>
            </a:extLst>
          </p:cNvPr>
          <p:cNvPicPr>
            <a:picLocks noChangeAspect="1"/>
          </p:cNvPicPr>
          <p:nvPr/>
        </p:nvPicPr>
        <p:blipFill>
          <a:blip r:embed="rId2"/>
          <a:stretch>
            <a:fillRect/>
          </a:stretch>
        </p:blipFill>
        <p:spPr>
          <a:xfrm>
            <a:off x="990600" y="1124516"/>
            <a:ext cx="6781800" cy="5231833"/>
          </a:xfrm>
          <a:prstGeom prst="rect">
            <a:avLst/>
          </a:prstGeom>
        </p:spPr>
      </p:pic>
    </p:spTree>
    <p:extLst>
      <p:ext uri="{BB962C8B-B14F-4D97-AF65-F5344CB8AC3E}">
        <p14:creationId xmlns:p14="http://schemas.microsoft.com/office/powerpoint/2010/main" val="258967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601295-75C3-41E5-9F37-FC69EBC12E37}"/>
              </a:ext>
            </a:extLst>
          </p:cNvPr>
          <p:cNvSpPr>
            <a:spLocks noGrp="1"/>
          </p:cNvSpPr>
          <p:nvPr>
            <p:ph type="sldNum" sz="quarter" idx="12"/>
          </p:nvPr>
        </p:nvSpPr>
        <p:spPr/>
        <p:txBody>
          <a:bodyPr/>
          <a:lstStyle/>
          <a:p>
            <a:fld id="{CAED0AD8-3542-4399-A0F0-3535E7094844}" type="slidenum">
              <a:rPr lang="en-US" smtClean="0"/>
              <a:pPr/>
              <a:t>19</a:t>
            </a:fld>
            <a:endParaRPr lang="en-US"/>
          </a:p>
        </p:txBody>
      </p:sp>
      <p:pic>
        <p:nvPicPr>
          <p:cNvPr id="6" name="Picture 5">
            <a:extLst>
              <a:ext uri="{FF2B5EF4-FFF2-40B4-BE49-F238E27FC236}">
                <a16:creationId xmlns:a16="http://schemas.microsoft.com/office/drawing/2014/main" id="{03686FA6-D40A-4589-A2B1-58C853464077}"/>
              </a:ext>
            </a:extLst>
          </p:cNvPr>
          <p:cNvPicPr>
            <a:picLocks noChangeAspect="1"/>
          </p:cNvPicPr>
          <p:nvPr/>
        </p:nvPicPr>
        <p:blipFill>
          <a:blip r:embed="rId2"/>
          <a:stretch>
            <a:fillRect/>
          </a:stretch>
        </p:blipFill>
        <p:spPr>
          <a:xfrm>
            <a:off x="990600" y="408233"/>
            <a:ext cx="7620000" cy="5865567"/>
          </a:xfrm>
          <a:prstGeom prst="rect">
            <a:avLst/>
          </a:prstGeom>
        </p:spPr>
      </p:pic>
    </p:spTree>
    <p:extLst>
      <p:ext uri="{BB962C8B-B14F-4D97-AF65-F5344CB8AC3E}">
        <p14:creationId xmlns:p14="http://schemas.microsoft.com/office/powerpoint/2010/main" val="59100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D308-DC03-45CE-9E08-D78D64F64950}"/>
              </a:ext>
            </a:extLst>
          </p:cNvPr>
          <p:cNvSpPr>
            <a:spLocks noGrp="1"/>
          </p:cNvSpPr>
          <p:nvPr>
            <p:ph type="title"/>
          </p:nvPr>
        </p:nvSpPr>
        <p:spPr>
          <a:xfrm>
            <a:off x="2667000" y="304800"/>
            <a:ext cx="3810000" cy="639762"/>
          </a:xfrm>
        </p:spPr>
        <p:txBody>
          <a:bodyPr>
            <a:normAutofit fontScale="90000"/>
          </a:bodyPr>
          <a:lstStyle/>
          <a:p>
            <a:r>
              <a:rPr lang="en-IN" dirty="0">
                <a:solidFill>
                  <a:srgbClr val="C00000"/>
                </a:solidFill>
              </a:rPr>
              <a:t>Markov Process</a:t>
            </a:r>
          </a:p>
        </p:txBody>
      </p:sp>
      <p:sp>
        <p:nvSpPr>
          <p:cNvPr id="4" name="Slide Number Placeholder 3">
            <a:extLst>
              <a:ext uri="{FF2B5EF4-FFF2-40B4-BE49-F238E27FC236}">
                <a16:creationId xmlns:a16="http://schemas.microsoft.com/office/drawing/2014/main" id="{83BB006A-2DA1-44C3-BAD1-AD3D6956DF25}"/>
              </a:ext>
            </a:extLst>
          </p:cNvPr>
          <p:cNvSpPr>
            <a:spLocks noGrp="1"/>
          </p:cNvSpPr>
          <p:nvPr>
            <p:ph type="sldNum" sz="quarter" idx="12"/>
          </p:nvPr>
        </p:nvSpPr>
        <p:spPr/>
        <p:txBody>
          <a:bodyPr/>
          <a:lstStyle/>
          <a:p>
            <a:fld id="{CAED0AD8-3542-4399-A0F0-3535E7094844}" type="slidenum">
              <a:rPr lang="en-US" smtClean="0"/>
              <a:pPr/>
              <a:t>2</a:t>
            </a:fld>
            <a:endParaRPr lang="en-US"/>
          </a:p>
        </p:txBody>
      </p:sp>
      <p:sp>
        <p:nvSpPr>
          <p:cNvPr id="6" name="TextBox 5">
            <a:extLst>
              <a:ext uri="{FF2B5EF4-FFF2-40B4-BE49-F238E27FC236}">
                <a16:creationId xmlns:a16="http://schemas.microsoft.com/office/drawing/2014/main" id="{F452683F-4F24-4370-B11A-BB2932800A94}"/>
              </a:ext>
            </a:extLst>
          </p:cNvPr>
          <p:cNvSpPr txBox="1"/>
          <p:nvPr/>
        </p:nvSpPr>
        <p:spPr>
          <a:xfrm>
            <a:off x="876300" y="2013439"/>
            <a:ext cx="7391400" cy="1200329"/>
          </a:xfrm>
          <a:prstGeom prst="rect">
            <a:avLst/>
          </a:prstGeom>
          <a:noFill/>
          <a:ln w="19050">
            <a:solidFill>
              <a:schemeClr val="accent1"/>
            </a:solidFill>
          </a:ln>
        </p:spPr>
        <p:txBody>
          <a:bodyPr wrap="square">
            <a:spAutoFit/>
          </a:bodyPr>
          <a:lstStyle/>
          <a:p>
            <a:r>
              <a:rPr lang="en-US" sz="2400" dirty="0"/>
              <a:t>A Markov process is a memoryless random process, i.e. a sequence of random states S1, S2, ... with the Markov property</a:t>
            </a:r>
            <a:endParaRPr lang="en-IN" sz="2400" dirty="0"/>
          </a:p>
        </p:txBody>
      </p:sp>
      <p:pic>
        <p:nvPicPr>
          <p:cNvPr id="8" name="Picture 7">
            <a:extLst>
              <a:ext uri="{FF2B5EF4-FFF2-40B4-BE49-F238E27FC236}">
                <a16:creationId xmlns:a16="http://schemas.microsoft.com/office/drawing/2014/main" id="{E65E297B-3528-4E49-9368-E8281D69EF1B}"/>
              </a:ext>
            </a:extLst>
          </p:cNvPr>
          <p:cNvPicPr>
            <a:picLocks noChangeAspect="1"/>
          </p:cNvPicPr>
          <p:nvPr/>
        </p:nvPicPr>
        <p:blipFill>
          <a:blip r:embed="rId2"/>
          <a:stretch>
            <a:fillRect/>
          </a:stretch>
        </p:blipFill>
        <p:spPr>
          <a:xfrm>
            <a:off x="838200" y="3627727"/>
            <a:ext cx="7634288" cy="17145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DCBB82D-4C8F-190E-336A-CBBCDCA01363}"/>
                  </a:ext>
                </a:extLst>
              </p14:cNvPr>
              <p14:cNvContentPartPr/>
              <p14:nvPr/>
            </p14:nvContentPartPr>
            <p14:xfrm>
              <a:off x="737640" y="1443240"/>
              <a:ext cx="6594840" cy="5236200"/>
            </p14:xfrm>
          </p:contentPart>
        </mc:Choice>
        <mc:Fallback xmlns="">
          <p:pic>
            <p:nvPicPr>
              <p:cNvPr id="3" name="Ink 2">
                <a:extLst>
                  <a:ext uri="{FF2B5EF4-FFF2-40B4-BE49-F238E27FC236}">
                    <a16:creationId xmlns:a16="http://schemas.microsoft.com/office/drawing/2014/main" id="{DDCBB82D-4C8F-190E-336A-CBBCDCA01363}"/>
                  </a:ext>
                </a:extLst>
              </p:cNvPr>
              <p:cNvPicPr/>
              <p:nvPr/>
            </p:nvPicPr>
            <p:blipFill>
              <a:blip r:embed="rId4"/>
              <a:stretch>
                <a:fillRect/>
              </a:stretch>
            </p:blipFill>
            <p:spPr>
              <a:xfrm>
                <a:off x="728280" y="1433880"/>
                <a:ext cx="6613560" cy="5254920"/>
              </a:xfrm>
              <a:prstGeom prst="rect">
                <a:avLst/>
              </a:prstGeom>
            </p:spPr>
          </p:pic>
        </mc:Fallback>
      </mc:AlternateContent>
    </p:spTree>
    <p:extLst>
      <p:ext uri="{BB962C8B-B14F-4D97-AF65-F5344CB8AC3E}">
        <p14:creationId xmlns:p14="http://schemas.microsoft.com/office/powerpoint/2010/main" val="3222887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904E93-51B1-4D2C-8A82-F6F961DD1913}"/>
              </a:ext>
            </a:extLst>
          </p:cNvPr>
          <p:cNvSpPr>
            <a:spLocks noGrp="1"/>
          </p:cNvSpPr>
          <p:nvPr>
            <p:ph type="sldNum" sz="quarter" idx="12"/>
          </p:nvPr>
        </p:nvSpPr>
        <p:spPr/>
        <p:txBody>
          <a:bodyPr/>
          <a:lstStyle/>
          <a:p>
            <a:fld id="{CAED0AD8-3542-4399-A0F0-3535E7094844}" type="slidenum">
              <a:rPr lang="en-US" smtClean="0"/>
              <a:pPr/>
              <a:t>20</a:t>
            </a:fld>
            <a:endParaRPr lang="en-US"/>
          </a:p>
        </p:txBody>
      </p:sp>
      <p:pic>
        <p:nvPicPr>
          <p:cNvPr id="6" name="Picture 5">
            <a:extLst>
              <a:ext uri="{FF2B5EF4-FFF2-40B4-BE49-F238E27FC236}">
                <a16:creationId xmlns:a16="http://schemas.microsoft.com/office/drawing/2014/main" id="{625E1A8C-7409-40ED-8F2D-6BD42DE85455}"/>
              </a:ext>
            </a:extLst>
          </p:cNvPr>
          <p:cNvPicPr>
            <a:picLocks noChangeAspect="1"/>
          </p:cNvPicPr>
          <p:nvPr/>
        </p:nvPicPr>
        <p:blipFill>
          <a:blip r:embed="rId2"/>
          <a:stretch>
            <a:fillRect/>
          </a:stretch>
        </p:blipFill>
        <p:spPr>
          <a:xfrm>
            <a:off x="1306996" y="855067"/>
            <a:ext cx="6286500" cy="4631697"/>
          </a:xfrm>
          <a:prstGeom prst="rect">
            <a:avLst/>
          </a:prstGeom>
        </p:spPr>
      </p:pic>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EBF6F750-EC62-4276-A381-A5CA297439E7}"/>
                  </a:ext>
                </a:extLst>
              </p:cNvPr>
              <p:cNvSpPr>
                <a:spLocks noGrp="1"/>
              </p:cNvSpPr>
              <p:nvPr>
                <p:ph type="title"/>
              </p:nvPr>
            </p:nvSpPr>
            <p:spPr>
              <a:xfrm>
                <a:off x="1436204" y="323040"/>
                <a:ext cx="6477000" cy="358521"/>
              </a:xfrm>
            </p:spPr>
            <p:txBody>
              <a:bodyPr>
                <a:noAutofit/>
              </a:bodyPr>
              <a:lstStyle/>
              <a:p>
                <a:r>
                  <a:rPr lang="en-US" sz="3200" dirty="0">
                    <a:solidFill>
                      <a:srgbClr val="C00000"/>
                    </a:solidFill>
                  </a:rPr>
                  <a:t>Bellman Expectation Equation for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𝑉</m:t>
                        </m:r>
                      </m:e>
                      <m:sup>
                        <m:r>
                          <a:rPr lang="en-US" sz="3200" i="1" smtClean="0">
                            <a:solidFill>
                              <a:srgbClr val="C00000"/>
                            </a:solidFill>
                            <a:latin typeface="Cambria Math" panose="02040503050406030204" pitchFamily="18" charset="0"/>
                            <a:ea typeface="Cambria Math" panose="02040503050406030204" pitchFamily="18" charset="0"/>
                          </a:rPr>
                          <m:t>𝜋</m:t>
                        </m:r>
                      </m:sup>
                    </m:sSup>
                  </m:oMath>
                </a14:m>
                <a:endParaRPr lang="en-IN" sz="3200" dirty="0">
                  <a:solidFill>
                    <a:srgbClr val="C00000"/>
                  </a:solidFill>
                </a:endParaRPr>
              </a:p>
            </p:txBody>
          </p:sp>
        </mc:Choice>
        <mc:Fallback xmlns="">
          <p:sp>
            <p:nvSpPr>
              <p:cNvPr id="7" name="Title 1">
                <a:extLst>
                  <a:ext uri="{FF2B5EF4-FFF2-40B4-BE49-F238E27FC236}">
                    <a16:creationId xmlns:a16="http://schemas.microsoft.com/office/drawing/2014/main" id="{EBF6F750-EC62-4276-A381-A5CA297439E7}"/>
                  </a:ext>
                </a:extLst>
              </p:cNvPr>
              <p:cNvSpPr>
                <a:spLocks noGrp="1" noRot="1" noChangeAspect="1" noMove="1" noResize="1" noEditPoints="1" noAdjustHandles="1" noChangeArrowheads="1" noChangeShapeType="1" noTextEdit="1"/>
              </p:cNvSpPr>
              <p:nvPr>
                <p:ph type="title"/>
              </p:nvPr>
            </p:nvSpPr>
            <p:spPr>
              <a:xfrm>
                <a:off x="1436204" y="323040"/>
                <a:ext cx="6477000" cy="358521"/>
              </a:xfrm>
              <a:blipFill>
                <a:blip r:embed="rId3"/>
                <a:stretch>
                  <a:fillRect l="-942" t="-50847" b="-88136"/>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04F933B1-B5B2-47F9-9187-06BE3D10E77A}"/>
              </a:ext>
            </a:extLst>
          </p:cNvPr>
          <p:cNvPicPr>
            <a:picLocks noChangeAspect="1"/>
          </p:cNvPicPr>
          <p:nvPr/>
        </p:nvPicPr>
        <p:blipFill>
          <a:blip r:embed="rId4"/>
          <a:stretch>
            <a:fillRect/>
          </a:stretch>
        </p:blipFill>
        <p:spPr>
          <a:xfrm>
            <a:off x="1333500" y="5334000"/>
            <a:ext cx="6553200" cy="842439"/>
          </a:xfrm>
          <a:prstGeom prst="rect">
            <a:avLst/>
          </a:prstGeom>
        </p:spPr>
      </p:pic>
    </p:spTree>
    <p:extLst>
      <p:ext uri="{BB962C8B-B14F-4D97-AF65-F5344CB8AC3E}">
        <p14:creationId xmlns:p14="http://schemas.microsoft.com/office/powerpoint/2010/main" val="423129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EED3FA-E4BA-4C4E-8593-754A4944A5D7}"/>
              </a:ext>
            </a:extLst>
          </p:cNvPr>
          <p:cNvSpPr>
            <a:spLocks noGrp="1"/>
          </p:cNvSpPr>
          <p:nvPr>
            <p:ph type="sldNum" sz="quarter" idx="12"/>
          </p:nvPr>
        </p:nvSpPr>
        <p:spPr/>
        <p:txBody>
          <a:bodyPr/>
          <a:lstStyle/>
          <a:p>
            <a:fld id="{CAED0AD8-3542-4399-A0F0-3535E7094844}" type="slidenum">
              <a:rPr lang="en-US" smtClean="0"/>
              <a:pPr/>
              <a:t>21</a:t>
            </a:fld>
            <a:endParaRPr lang="en-US"/>
          </a:p>
        </p:txBody>
      </p:sp>
      <p:pic>
        <p:nvPicPr>
          <p:cNvPr id="6" name="Picture 5">
            <a:extLst>
              <a:ext uri="{FF2B5EF4-FFF2-40B4-BE49-F238E27FC236}">
                <a16:creationId xmlns:a16="http://schemas.microsoft.com/office/drawing/2014/main" id="{9DDB8D83-77B0-4906-8FFF-80407B4400F7}"/>
              </a:ext>
            </a:extLst>
          </p:cNvPr>
          <p:cNvPicPr>
            <a:picLocks noChangeAspect="1"/>
          </p:cNvPicPr>
          <p:nvPr/>
        </p:nvPicPr>
        <p:blipFill>
          <a:blip r:embed="rId2"/>
          <a:stretch>
            <a:fillRect/>
          </a:stretch>
        </p:blipFill>
        <p:spPr>
          <a:xfrm>
            <a:off x="990600" y="1480601"/>
            <a:ext cx="7355441" cy="5240874"/>
          </a:xfrm>
          <a:prstGeom prst="rect">
            <a:avLst/>
          </a:prstGeom>
        </p:spPr>
      </p:pic>
      <p:pic>
        <p:nvPicPr>
          <p:cNvPr id="2" name="Picture 1">
            <a:extLst>
              <a:ext uri="{FF2B5EF4-FFF2-40B4-BE49-F238E27FC236}">
                <a16:creationId xmlns:a16="http://schemas.microsoft.com/office/drawing/2014/main" id="{80A26D2C-E03F-CAE7-F77F-00B56B9EBF92}"/>
              </a:ext>
            </a:extLst>
          </p:cNvPr>
          <p:cNvPicPr>
            <a:picLocks noChangeAspect="1"/>
          </p:cNvPicPr>
          <p:nvPr/>
        </p:nvPicPr>
        <p:blipFill>
          <a:blip r:embed="rId3"/>
          <a:stretch>
            <a:fillRect/>
          </a:stretch>
        </p:blipFill>
        <p:spPr>
          <a:xfrm>
            <a:off x="2756157" y="609600"/>
            <a:ext cx="5589884" cy="718601"/>
          </a:xfrm>
          <a:prstGeom prst="rect">
            <a:avLst/>
          </a:prstGeom>
        </p:spPr>
      </p:pic>
    </p:spTree>
    <p:extLst>
      <p:ext uri="{BB962C8B-B14F-4D97-AF65-F5344CB8AC3E}">
        <p14:creationId xmlns:p14="http://schemas.microsoft.com/office/powerpoint/2010/main" val="330776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10DD78-CA90-4BF0-9C12-316C89B9F94A}"/>
              </a:ext>
            </a:extLst>
          </p:cNvPr>
          <p:cNvSpPr>
            <a:spLocks noGrp="1"/>
          </p:cNvSpPr>
          <p:nvPr>
            <p:ph type="sldNum" sz="quarter" idx="12"/>
          </p:nvPr>
        </p:nvSpPr>
        <p:spPr/>
        <p:txBody>
          <a:bodyPr/>
          <a:lstStyle/>
          <a:p>
            <a:fld id="{CAED0AD8-3542-4399-A0F0-3535E7094844}" type="slidenum">
              <a:rPr lang="en-US" smtClean="0"/>
              <a:pPr/>
              <a:t>22</a:t>
            </a:fld>
            <a:endParaRPr lang="en-US"/>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060148B8-8EBC-4E5B-92E3-793869B41368}"/>
                  </a:ext>
                </a:extLst>
              </p:cNvPr>
              <p:cNvSpPr>
                <a:spLocks noGrp="1"/>
              </p:cNvSpPr>
              <p:nvPr>
                <p:ph type="title"/>
              </p:nvPr>
            </p:nvSpPr>
            <p:spPr>
              <a:xfrm>
                <a:off x="1333500" y="496546"/>
                <a:ext cx="6477000" cy="358521"/>
              </a:xfrm>
            </p:spPr>
            <p:txBody>
              <a:bodyPr>
                <a:noAutofit/>
              </a:bodyPr>
              <a:lstStyle/>
              <a:p>
                <a:r>
                  <a:rPr lang="en-US" sz="3200" dirty="0">
                    <a:solidFill>
                      <a:srgbClr val="C00000"/>
                    </a:solidFill>
                  </a:rPr>
                  <a:t>Bellman Expectation Equation for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𝑞</m:t>
                        </m:r>
                      </m:e>
                      <m:sup>
                        <m:r>
                          <a:rPr lang="en-US" sz="3200" i="1" smtClean="0">
                            <a:solidFill>
                              <a:srgbClr val="C00000"/>
                            </a:solidFill>
                            <a:latin typeface="Cambria Math" panose="02040503050406030204" pitchFamily="18" charset="0"/>
                            <a:ea typeface="Cambria Math" panose="02040503050406030204" pitchFamily="18" charset="0"/>
                          </a:rPr>
                          <m:t>𝜋</m:t>
                        </m:r>
                      </m:sup>
                    </m:sSup>
                  </m:oMath>
                </a14:m>
                <a:endParaRPr lang="en-IN" sz="3200" dirty="0">
                  <a:solidFill>
                    <a:srgbClr val="C00000"/>
                  </a:solidFill>
                </a:endParaRPr>
              </a:p>
            </p:txBody>
          </p:sp>
        </mc:Choice>
        <mc:Fallback xmlns="">
          <p:sp>
            <p:nvSpPr>
              <p:cNvPr id="5" name="Title 1">
                <a:extLst>
                  <a:ext uri="{FF2B5EF4-FFF2-40B4-BE49-F238E27FC236}">
                    <a16:creationId xmlns:a16="http://schemas.microsoft.com/office/drawing/2014/main" id="{060148B8-8EBC-4E5B-92E3-793869B41368}"/>
                  </a:ext>
                </a:extLst>
              </p:cNvPr>
              <p:cNvSpPr>
                <a:spLocks noGrp="1" noRot="1" noChangeAspect="1" noMove="1" noResize="1" noEditPoints="1" noAdjustHandles="1" noChangeArrowheads="1" noChangeShapeType="1" noTextEdit="1"/>
              </p:cNvSpPr>
              <p:nvPr>
                <p:ph type="title"/>
              </p:nvPr>
            </p:nvSpPr>
            <p:spPr>
              <a:xfrm>
                <a:off x="1333500" y="496546"/>
                <a:ext cx="6477000" cy="358521"/>
              </a:xfrm>
              <a:blipFill>
                <a:blip r:embed="rId2"/>
                <a:stretch>
                  <a:fillRect l="-565" t="-50847" b="-88136"/>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8AD2F8CB-86FE-47BA-A714-FDE9E85F20C6}"/>
              </a:ext>
            </a:extLst>
          </p:cNvPr>
          <p:cNvPicPr>
            <a:picLocks noChangeAspect="1"/>
          </p:cNvPicPr>
          <p:nvPr/>
        </p:nvPicPr>
        <p:blipFill>
          <a:blip r:embed="rId3"/>
          <a:stretch>
            <a:fillRect/>
          </a:stretch>
        </p:blipFill>
        <p:spPr>
          <a:xfrm>
            <a:off x="1219200" y="1319212"/>
            <a:ext cx="6781800" cy="4988492"/>
          </a:xfrm>
          <a:prstGeom prst="rect">
            <a:avLst/>
          </a:prstGeom>
        </p:spPr>
      </p:pic>
    </p:spTree>
    <p:extLst>
      <p:ext uri="{BB962C8B-B14F-4D97-AF65-F5344CB8AC3E}">
        <p14:creationId xmlns:p14="http://schemas.microsoft.com/office/powerpoint/2010/main" val="163307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8D75BB4-5668-49E2-89CE-F5E65F86AD0A}"/>
              </a:ext>
            </a:extLst>
          </p:cNvPr>
          <p:cNvPicPr>
            <a:picLocks noGrp="1" noChangeAspect="1"/>
          </p:cNvPicPr>
          <p:nvPr>
            <p:ph idx="1"/>
          </p:nvPr>
        </p:nvPicPr>
        <p:blipFill>
          <a:blip r:embed="rId2"/>
          <a:stretch>
            <a:fillRect/>
          </a:stretch>
        </p:blipFill>
        <p:spPr>
          <a:xfrm>
            <a:off x="1524000" y="1295400"/>
            <a:ext cx="5827705" cy="4419600"/>
          </a:xfrm>
        </p:spPr>
      </p:pic>
      <p:sp>
        <p:nvSpPr>
          <p:cNvPr id="4" name="Slide Number Placeholder 3">
            <a:extLst>
              <a:ext uri="{FF2B5EF4-FFF2-40B4-BE49-F238E27FC236}">
                <a16:creationId xmlns:a16="http://schemas.microsoft.com/office/drawing/2014/main" id="{DAB6DA46-7B0A-4691-89BC-DC14BE2E4387}"/>
              </a:ext>
            </a:extLst>
          </p:cNvPr>
          <p:cNvSpPr>
            <a:spLocks noGrp="1"/>
          </p:cNvSpPr>
          <p:nvPr>
            <p:ph type="sldNum" sz="quarter" idx="12"/>
          </p:nvPr>
        </p:nvSpPr>
        <p:spPr/>
        <p:txBody>
          <a:bodyPr/>
          <a:lstStyle/>
          <a:p>
            <a:fld id="{CAED0AD8-3542-4399-A0F0-3535E7094844}" type="slidenum">
              <a:rPr lang="en-US" smtClean="0"/>
              <a:pPr/>
              <a:t>23</a:t>
            </a:fld>
            <a:endParaRPr lang="en-US"/>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46457E18-4777-4181-80C7-39534FE09DF9}"/>
                  </a:ext>
                </a:extLst>
              </p:cNvPr>
              <p:cNvSpPr>
                <a:spLocks noGrp="1"/>
              </p:cNvSpPr>
              <p:nvPr>
                <p:ph type="title"/>
              </p:nvPr>
            </p:nvSpPr>
            <p:spPr>
              <a:xfrm>
                <a:off x="1333500" y="496546"/>
                <a:ext cx="6477000" cy="358521"/>
              </a:xfrm>
            </p:spPr>
            <p:txBody>
              <a:bodyPr>
                <a:noAutofit/>
              </a:bodyPr>
              <a:lstStyle/>
              <a:p>
                <a:r>
                  <a:rPr lang="en-US" sz="3200" dirty="0">
                    <a:solidFill>
                      <a:srgbClr val="C00000"/>
                    </a:solidFill>
                  </a:rPr>
                  <a:t>Bellman Expectation Equation for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𝑞</m:t>
                        </m:r>
                      </m:e>
                      <m:sup>
                        <m:r>
                          <a:rPr lang="en-US" sz="3200" i="1" smtClean="0">
                            <a:solidFill>
                              <a:srgbClr val="C00000"/>
                            </a:solidFill>
                            <a:latin typeface="Cambria Math" panose="02040503050406030204" pitchFamily="18" charset="0"/>
                            <a:ea typeface="Cambria Math" panose="02040503050406030204" pitchFamily="18" charset="0"/>
                          </a:rPr>
                          <m:t>𝜋</m:t>
                        </m:r>
                      </m:sup>
                    </m:sSup>
                  </m:oMath>
                </a14:m>
                <a:endParaRPr lang="en-IN" sz="3200" dirty="0">
                  <a:solidFill>
                    <a:srgbClr val="C00000"/>
                  </a:solidFill>
                </a:endParaRPr>
              </a:p>
            </p:txBody>
          </p:sp>
        </mc:Choice>
        <mc:Fallback xmlns="">
          <p:sp>
            <p:nvSpPr>
              <p:cNvPr id="7" name="Title 1">
                <a:extLst>
                  <a:ext uri="{FF2B5EF4-FFF2-40B4-BE49-F238E27FC236}">
                    <a16:creationId xmlns:a16="http://schemas.microsoft.com/office/drawing/2014/main" id="{46457E18-4777-4181-80C7-39534FE09DF9}"/>
                  </a:ext>
                </a:extLst>
              </p:cNvPr>
              <p:cNvSpPr>
                <a:spLocks noGrp="1" noRot="1" noChangeAspect="1" noMove="1" noResize="1" noEditPoints="1" noAdjustHandles="1" noChangeArrowheads="1" noChangeShapeType="1" noTextEdit="1"/>
              </p:cNvSpPr>
              <p:nvPr>
                <p:ph type="title"/>
              </p:nvPr>
            </p:nvSpPr>
            <p:spPr>
              <a:xfrm>
                <a:off x="1333500" y="496546"/>
                <a:ext cx="6477000" cy="358521"/>
              </a:xfrm>
              <a:blipFill>
                <a:blip r:embed="rId3"/>
                <a:stretch>
                  <a:fillRect l="-565" t="-50847" b="-88136"/>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81270139-52C8-4675-818D-D3472CBA0537}"/>
              </a:ext>
            </a:extLst>
          </p:cNvPr>
          <p:cNvPicPr>
            <a:picLocks noChangeAspect="1"/>
          </p:cNvPicPr>
          <p:nvPr/>
        </p:nvPicPr>
        <p:blipFill>
          <a:blip r:embed="rId4"/>
          <a:stretch>
            <a:fillRect/>
          </a:stretch>
        </p:blipFill>
        <p:spPr>
          <a:xfrm>
            <a:off x="1078704" y="5417343"/>
            <a:ext cx="7303295" cy="959019"/>
          </a:xfrm>
          <a:prstGeom prst="rect">
            <a:avLst/>
          </a:prstGeom>
        </p:spPr>
      </p:pic>
    </p:spTree>
    <p:extLst>
      <p:ext uri="{BB962C8B-B14F-4D97-AF65-F5344CB8AC3E}">
        <p14:creationId xmlns:p14="http://schemas.microsoft.com/office/powerpoint/2010/main" val="136714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5908E-AC0F-47CA-A584-0328FA8C8052}"/>
              </a:ext>
            </a:extLst>
          </p:cNvPr>
          <p:cNvSpPr>
            <a:spLocks noGrp="1"/>
          </p:cNvSpPr>
          <p:nvPr>
            <p:ph idx="1"/>
          </p:nvPr>
        </p:nvSpPr>
        <p:spPr>
          <a:xfrm>
            <a:off x="245372" y="381001"/>
            <a:ext cx="8746228" cy="2362199"/>
          </a:xfrm>
        </p:spPr>
        <p:txBody>
          <a:bodyPr>
            <a:normAutofit fontScale="62500" lnSpcReduction="20000"/>
          </a:bodyPr>
          <a:lstStyle/>
          <a:p>
            <a:pPr marL="0" indent="0" algn="just">
              <a:buNone/>
            </a:pPr>
            <a:r>
              <a:rPr lang="en-US" dirty="0"/>
              <a:t>Consider a 4 X 4 grid world problem where the goal is to reach either the top left corner or the bottom right corner. The agent can choose from four actions {up, down, left, right} which deterministically cause the corresponding state transitions, except that actions that would take the agent off the grid leave the state unchanged. We model this as an undiscounted, episodic task, where the reward is -1 for all transitions. Suppose that the agent follows the equiprobable random policy. Given below is the partial value function for this problem. Calculate respectively, the missing values in the first and second row? (Hint: the Bellman equation must hold for every state.) </a:t>
            </a:r>
            <a:endParaRPr lang="en-IN" dirty="0"/>
          </a:p>
        </p:txBody>
      </p:sp>
      <p:sp>
        <p:nvSpPr>
          <p:cNvPr id="4" name="Slide Number Placeholder 3">
            <a:extLst>
              <a:ext uri="{FF2B5EF4-FFF2-40B4-BE49-F238E27FC236}">
                <a16:creationId xmlns:a16="http://schemas.microsoft.com/office/drawing/2014/main" id="{5122D6BE-9AF4-4BC0-A8CC-2AA1DB0E12C7}"/>
              </a:ext>
            </a:extLst>
          </p:cNvPr>
          <p:cNvSpPr>
            <a:spLocks noGrp="1"/>
          </p:cNvSpPr>
          <p:nvPr>
            <p:ph type="sldNum" sz="quarter" idx="12"/>
          </p:nvPr>
        </p:nvSpPr>
        <p:spPr/>
        <p:txBody>
          <a:bodyPr/>
          <a:lstStyle/>
          <a:p>
            <a:fld id="{CAED0AD8-3542-4399-A0F0-3535E7094844}" type="slidenum">
              <a:rPr lang="en-US" smtClean="0"/>
              <a:pPr/>
              <a:t>24</a:t>
            </a:fld>
            <a:endParaRPr lang="en-US"/>
          </a:p>
        </p:txBody>
      </p:sp>
      <p:pic>
        <p:nvPicPr>
          <p:cNvPr id="6" name="Picture 5">
            <a:extLst>
              <a:ext uri="{FF2B5EF4-FFF2-40B4-BE49-F238E27FC236}">
                <a16:creationId xmlns:a16="http://schemas.microsoft.com/office/drawing/2014/main" id="{9C075B4A-4D1D-44E0-9C4F-415BF7A6325B}"/>
              </a:ext>
            </a:extLst>
          </p:cNvPr>
          <p:cNvPicPr>
            <a:picLocks noChangeAspect="1"/>
          </p:cNvPicPr>
          <p:nvPr/>
        </p:nvPicPr>
        <p:blipFill>
          <a:blip r:embed="rId2"/>
          <a:stretch>
            <a:fillRect/>
          </a:stretch>
        </p:blipFill>
        <p:spPr>
          <a:xfrm>
            <a:off x="2590800" y="3048000"/>
            <a:ext cx="3386345" cy="2702790"/>
          </a:xfrm>
          <a:prstGeom prst="rect">
            <a:avLst/>
          </a:prstGeom>
        </p:spPr>
      </p:pic>
      <p:sp>
        <p:nvSpPr>
          <p:cNvPr id="7" name="TextBox 6">
            <a:extLst>
              <a:ext uri="{FF2B5EF4-FFF2-40B4-BE49-F238E27FC236}">
                <a16:creationId xmlns:a16="http://schemas.microsoft.com/office/drawing/2014/main" id="{0B68D36B-AC56-43C6-899A-24C74F8AFF4E}"/>
              </a:ext>
            </a:extLst>
          </p:cNvPr>
          <p:cNvSpPr txBox="1"/>
          <p:nvPr/>
        </p:nvSpPr>
        <p:spPr>
          <a:xfrm>
            <a:off x="3810000" y="3276600"/>
            <a:ext cx="304800" cy="584775"/>
          </a:xfrm>
          <a:prstGeom prst="rect">
            <a:avLst/>
          </a:prstGeom>
          <a:noFill/>
        </p:spPr>
        <p:txBody>
          <a:bodyPr wrap="square" rtlCol="0">
            <a:spAutoFit/>
          </a:bodyPr>
          <a:lstStyle/>
          <a:p>
            <a:r>
              <a:rPr lang="en-US" sz="3200" dirty="0">
                <a:solidFill>
                  <a:srgbClr val="FF0000"/>
                </a:solidFill>
              </a:rPr>
              <a:t>?</a:t>
            </a:r>
            <a:endParaRPr lang="en-IN" sz="3200" dirty="0">
              <a:solidFill>
                <a:srgbClr val="FF0000"/>
              </a:solidFill>
            </a:endParaRPr>
          </a:p>
        </p:txBody>
      </p:sp>
    </p:spTree>
    <p:extLst>
      <p:ext uri="{BB962C8B-B14F-4D97-AF65-F5344CB8AC3E}">
        <p14:creationId xmlns:p14="http://schemas.microsoft.com/office/powerpoint/2010/main" val="35421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B11BA9-01FA-4B44-B9A8-21AD1581C063}"/>
              </a:ext>
            </a:extLst>
          </p:cNvPr>
          <p:cNvSpPr>
            <a:spLocks noGrp="1"/>
          </p:cNvSpPr>
          <p:nvPr>
            <p:ph type="sldNum" sz="quarter" idx="12"/>
          </p:nvPr>
        </p:nvSpPr>
        <p:spPr/>
        <p:txBody>
          <a:bodyPr/>
          <a:lstStyle/>
          <a:p>
            <a:fld id="{CAED0AD8-3542-4399-A0F0-3535E7094844}" type="slidenum">
              <a:rPr lang="en-US" smtClean="0"/>
              <a:pPr/>
              <a:t>25</a:t>
            </a:fld>
            <a:endParaRPr lang="en-US"/>
          </a:p>
        </p:txBody>
      </p:sp>
      <p:pic>
        <p:nvPicPr>
          <p:cNvPr id="6" name="Picture 5">
            <a:extLst>
              <a:ext uri="{FF2B5EF4-FFF2-40B4-BE49-F238E27FC236}">
                <a16:creationId xmlns:a16="http://schemas.microsoft.com/office/drawing/2014/main" id="{C7295268-4036-4CFF-A3D9-C5830DDF825E}"/>
              </a:ext>
            </a:extLst>
          </p:cNvPr>
          <p:cNvPicPr>
            <a:picLocks noChangeAspect="1"/>
          </p:cNvPicPr>
          <p:nvPr/>
        </p:nvPicPr>
        <p:blipFill>
          <a:blip r:embed="rId2"/>
          <a:stretch>
            <a:fillRect/>
          </a:stretch>
        </p:blipFill>
        <p:spPr>
          <a:xfrm>
            <a:off x="133351" y="163423"/>
            <a:ext cx="5160892" cy="2225578"/>
          </a:xfrm>
          <a:prstGeom prst="rect">
            <a:avLst/>
          </a:prstGeom>
        </p:spPr>
      </p:pic>
      <p:pic>
        <p:nvPicPr>
          <p:cNvPr id="7" name="Picture 6">
            <a:extLst>
              <a:ext uri="{FF2B5EF4-FFF2-40B4-BE49-F238E27FC236}">
                <a16:creationId xmlns:a16="http://schemas.microsoft.com/office/drawing/2014/main" id="{4E578B6A-7EAB-41BE-9D30-F7B7A032B09D}"/>
              </a:ext>
            </a:extLst>
          </p:cNvPr>
          <p:cNvPicPr>
            <a:picLocks noChangeAspect="1"/>
          </p:cNvPicPr>
          <p:nvPr/>
        </p:nvPicPr>
        <p:blipFill>
          <a:blip r:embed="rId3"/>
          <a:stretch>
            <a:fillRect/>
          </a:stretch>
        </p:blipFill>
        <p:spPr>
          <a:xfrm>
            <a:off x="5786211" y="133212"/>
            <a:ext cx="2864146" cy="2286000"/>
          </a:xfrm>
          <a:prstGeom prst="rect">
            <a:avLst/>
          </a:prstGeom>
        </p:spPr>
      </p:pic>
      <p:pic>
        <p:nvPicPr>
          <p:cNvPr id="9" name="Picture 8">
            <a:extLst>
              <a:ext uri="{FF2B5EF4-FFF2-40B4-BE49-F238E27FC236}">
                <a16:creationId xmlns:a16="http://schemas.microsoft.com/office/drawing/2014/main" id="{3F420FD6-3455-4624-85D6-CC30533C5010}"/>
              </a:ext>
            </a:extLst>
          </p:cNvPr>
          <p:cNvPicPr>
            <a:picLocks noChangeAspect="1"/>
          </p:cNvPicPr>
          <p:nvPr/>
        </p:nvPicPr>
        <p:blipFill>
          <a:blip r:embed="rId4"/>
          <a:stretch>
            <a:fillRect/>
          </a:stretch>
        </p:blipFill>
        <p:spPr>
          <a:xfrm>
            <a:off x="3934239" y="2493555"/>
            <a:ext cx="4800599" cy="1943801"/>
          </a:xfrm>
          <a:prstGeom prst="rect">
            <a:avLst/>
          </a:prstGeom>
        </p:spPr>
      </p:pic>
      <p:pic>
        <p:nvPicPr>
          <p:cNvPr id="13" name="Picture 12">
            <a:extLst>
              <a:ext uri="{FF2B5EF4-FFF2-40B4-BE49-F238E27FC236}">
                <a16:creationId xmlns:a16="http://schemas.microsoft.com/office/drawing/2014/main" id="{0AD0D081-F9D6-4DB7-8F67-2F2572154700}"/>
              </a:ext>
            </a:extLst>
          </p:cNvPr>
          <p:cNvPicPr>
            <a:picLocks noChangeAspect="1"/>
          </p:cNvPicPr>
          <p:nvPr/>
        </p:nvPicPr>
        <p:blipFill>
          <a:blip r:embed="rId5"/>
          <a:stretch>
            <a:fillRect/>
          </a:stretch>
        </p:blipFill>
        <p:spPr>
          <a:xfrm>
            <a:off x="457200" y="4383859"/>
            <a:ext cx="5269627" cy="2048195"/>
          </a:xfrm>
          <a:prstGeom prst="rect">
            <a:avLst/>
          </a:prstGeom>
        </p:spPr>
      </p:pic>
      <p:sp>
        <p:nvSpPr>
          <p:cNvPr id="14" name="TextBox 13">
            <a:extLst>
              <a:ext uri="{FF2B5EF4-FFF2-40B4-BE49-F238E27FC236}">
                <a16:creationId xmlns:a16="http://schemas.microsoft.com/office/drawing/2014/main" id="{FA99E0EC-72E1-47BF-8FDD-99E50AFBFD9C}"/>
              </a:ext>
            </a:extLst>
          </p:cNvPr>
          <p:cNvSpPr txBox="1"/>
          <p:nvPr/>
        </p:nvSpPr>
        <p:spPr>
          <a:xfrm>
            <a:off x="6705600" y="312421"/>
            <a:ext cx="533400" cy="369332"/>
          </a:xfrm>
          <a:prstGeom prst="rect">
            <a:avLst/>
          </a:prstGeom>
          <a:noFill/>
        </p:spPr>
        <p:txBody>
          <a:bodyPr wrap="square" rtlCol="0">
            <a:spAutoFit/>
          </a:bodyPr>
          <a:lstStyle/>
          <a:p>
            <a:r>
              <a:rPr lang="en-US" dirty="0">
                <a:solidFill>
                  <a:srgbClr val="C00000"/>
                </a:solidFill>
              </a:rPr>
              <a:t>s1</a:t>
            </a:r>
            <a:endParaRPr lang="en-IN" dirty="0">
              <a:solidFill>
                <a:srgbClr val="C00000"/>
              </a:solidFill>
            </a:endParaRPr>
          </a:p>
        </p:txBody>
      </p:sp>
      <p:sp>
        <p:nvSpPr>
          <p:cNvPr id="15" name="TextBox 14">
            <a:extLst>
              <a:ext uri="{FF2B5EF4-FFF2-40B4-BE49-F238E27FC236}">
                <a16:creationId xmlns:a16="http://schemas.microsoft.com/office/drawing/2014/main" id="{4F1D398F-A0BA-4333-A25C-7A6BFEE9E5B5}"/>
              </a:ext>
            </a:extLst>
          </p:cNvPr>
          <p:cNvSpPr txBox="1"/>
          <p:nvPr/>
        </p:nvSpPr>
        <p:spPr>
          <a:xfrm>
            <a:off x="8001000" y="838200"/>
            <a:ext cx="533400" cy="369332"/>
          </a:xfrm>
          <a:prstGeom prst="rect">
            <a:avLst/>
          </a:prstGeom>
          <a:noFill/>
        </p:spPr>
        <p:txBody>
          <a:bodyPr wrap="square" rtlCol="0">
            <a:spAutoFit/>
          </a:bodyPr>
          <a:lstStyle/>
          <a:p>
            <a:r>
              <a:rPr lang="en-US" dirty="0">
                <a:solidFill>
                  <a:srgbClr val="C00000"/>
                </a:solidFill>
              </a:rPr>
              <a:t>s2</a:t>
            </a:r>
            <a:endParaRPr lang="en-IN" dirty="0">
              <a:solidFill>
                <a:srgbClr val="C00000"/>
              </a:solidFill>
            </a:endParaRPr>
          </a:p>
        </p:txBody>
      </p:sp>
    </p:spTree>
    <p:extLst>
      <p:ext uri="{BB962C8B-B14F-4D97-AF65-F5344CB8AC3E}">
        <p14:creationId xmlns:p14="http://schemas.microsoft.com/office/powerpoint/2010/main" val="408733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47800" y="1066800"/>
            <a:ext cx="6400800" cy="4830510"/>
          </a:xfrm>
          <a:prstGeom prst="rect">
            <a:avLst/>
          </a:prstGeom>
        </p:spPr>
      </p:pic>
      <p:sp>
        <p:nvSpPr>
          <p:cNvPr id="4" name="Slide Number Placeholder 3"/>
          <p:cNvSpPr>
            <a:spLocks noGrp="1"/>
          </p:cNvSpPr>
          <p:nvPr>
            <p:ph type="sldNum" sz="quarter" idx="12"/>
          </p:nvPr>
        </p:nvSpPr>
        <p:spPr/>
        <p:txBody>
          <a:bodyPr/>
          <a:lstStyle/>
          <a:p>
            <a:fld id="{CAED0AD8-3542-4399-A0F0-3535E7094844}" type="slidenum">
              <a:rPr lang="en-US" smtClean="0"/>
              <a:pPr/>
              <a:t>3</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69B9025-5914-F9A8-CE13-37C044F67890}"/>
                  </a:ext>
                </a:extLst>
              </p14:cNvPr>
              <p14:cNvContentPartPr/>
              <p14:nvPr/>
            </p14:nvContentPartPr>
            <p14:xfrm>
              <a:off x="179280" y="326880"/>
              <a:ext cx="8533440" cy="2928960"/>
            </p14:xfrm>
          </p:contentPart>
        </mc:Choice>
        <mc:Fallback xmlns="">
          <p:pic>
            <p:nvPicPr>
              <p:cNvPr id="2" name="Ink 1">
                <a:extLst>
                  <a:ext uri="{FF2B5EF4-FFF2-40B4-BE49-F238E27FC236}">
                    <a16:creationId xmlns:a16="http://schemas.microsoft.com/office/drawing/2014/main" id="{E69B9025-5914-F9A8-CE13-37C044F67890}"/>
                  </a:ext>
                </a:extLst>
              </p:cNvPr>
              <p:cNvPicPr/>
              <p:nvPr/>
            </p:nvPicPr>
            <p:blipFill>
              <a:blip r:embed="rId4"/>
              <a:stretch>
                <a:fillRect/>
              </a:stretch>
            </p:blipFill>
            <p:spPr>
              <a:xfrm>
                <a:off x="169920" y="317520"/>
                <a:ext cx="8552160" cy="2947680"/>
              </a:xfrm>
              <a:prstGeom prst="rect">
                <a:avLst/>
              </a:prstGeom>
            </p:spPr>
          </p:pic>
        </mc:Fallback>
      </mc:AlternateContent>
    </p:spTree>
    <p:extLst>
      <p:ext uri="{BB962C8B-B14F-4D97-AF65-F5344CB8AC3E}">
        <p14:creationId xmlns:p14="http://schemas.microsoft.com/office/powerpoint/2010/main" val="243127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28600"/>
            <a:ext cx="4419600" cy="563562"/>
          </a:xfrm>
        </p:spPr>
        <p:txBody>
          <a:bodyPr>
            <a:noAutofit/>
          </a:bodyPr>
          <a:lstStyle/>
          <a:p>
            <a:r>
              <a:rPr lang="en-IN" sz="3200"/>
              <a:t>State transition matrix</a:t>
            </a:r>
          </a:p>
        </p:txBody>
      </p:sp>
      <p:sp>
        <p:nvSpPr>
          <p:cNvPr id="4" name="Slide Number Placeholder 3"/>
          <p:cNvSpPr>
            <a:spLocks noGrp="1"/>
          </p:cNvSpPr>
          <p:nvPr>
            <p:ph type="sldNum" sz="quarter" idx="12"/>
          </p:nvPr>
        </p:nvSpPr>
        <p:spPr/>
        <p:txBody>
          <a:bodyPr/>
          <a:lstStyle/>
          <a:p>
            <a:fld id="{CAED0AD8-3542-4399-A0F0-3535E7094844}" type="slidenum">
              <a:rPr lang="en-US" smtClean="0"/>
              <a:pPr/>
              <a:t>4</a:t>
            </a:fld>
            <a:endParaRPr lang="en-US"/>
          </a:p>
        </p:txBody>
      </p:sp>
      <p:pic>
        <p:nvPicPr>
          <p:cNvPr id="7" name="Picture 6"/>
          <p:cNvPicPr>
            <a:picLocks noChangeAspect="1"/>
          </p:cNvPicPr>
          <p:nvPr/>
        </p:nvPicPr>
        <p:blipFill>
          <a:blip r:embed="rId2"/>
          <a:stretch>
            <a:fillRect/>
          </a:stretch>
        </p:blipFill>
        <p:spPr>
          <a:xfrm>
            <a:off x="533400" y="1398588"/>
            <a:ext cx="7724557" cy="495776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4BF8F01-39A5-64E2-0CFF-1E794A9AFF66}"/>
                  </a:ext>
                </a:extLst>
              </p14:cNvPr>
              <p14:cNvContentPartPr/>
              <p14:nvPr/>
            </p14:nvContentPartPr>
            <p14:xfrm>
              <a:off x="4487760" y="4993560"/>
              <a:ext cx="1527840" cy="1053720"/>
            </p14:xfrm>
          </p:contentPart>
        </mc:Choice>
        <mc:Fallback xmlns="">
          <p:pic>
            <p:nvPicPr>
              <p:cNvPr id="3" name="Ink 2">
                <a:extLst>
                  <a:ext uri="{FF2B5EF4-FFF2-40B4-BE49-F238E27FC236}">
                    <a16:creationId xmlns:a16="http://schemas.microsoft.com/office/drawing/2014/main" id="{E4BF8F01-39A5-64E2-0CFF-1E794A9AFF66}"/>
                  </a:ext>
                </a:extLst>
              </p:cNvPr>
              <p:cNvPicPr/>
              <p:nvPr/>
            </p:nvPicPr>
            <p:blipFill>
              <a:blip r:embed="rId4"/>
              <a:stretch>
                <a:fillRect/>
              </a:stretch>
            </p:blipFill>
            <p:spPr>
              <a:xfrm>
                <a:off x="4478400" y="4984200"/>
                <a:ext cx="1546560" cy="1072440"/>
              </a:xfrm>
              <a:prstGeom prst="rect">
                <a:avLst/>
              </a:prstGeom>
            </p:spPr>
          </p:pic>
        </mc:Fallback>
      </mc:AlternateContent>
    </p:spTree>
    <p:extLst>
      <p:ext uri="{BB962C8B-B14F-4D97-AF65-F5344CB8AC3E}">
        <p14:creationId xmlns:p14="http://schemas.microsoft.com/office/powerpoint/2010/main" val="379889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66700" y="990600"/>
            <a:ext cx="8610600" cy="4876800"/>
          </a:xfrm>
          <a:prstGeom prst="rect">
            <a:avLst/>
          </a:prstGeom>
        </p:spPr>
      </p:pic>
      <p:sp>
        <p:nvSpPr>
          <p:cNvPr id="4" name="Slide Number Placeholder 3"/>
          <p:cNvSpPr>
            <a:spLocks noGrp="1"/>
          </p:cNvSpPr>
          <p:nvPr>
            <p:ph type="sldNum" sz="quarter" idx="12"/>
          </p:nvPr>
        </p:nvSpPr>
        <p:spPr/>
        <p:txBody>
          <a:bodyPr/>
          <a:lstStyle/>
          <a:p>
            <a:fld id="{CAED0AD8-3542-4399-A0F0-3535E7094844}" type="slidenum">
              <a:rPr lang="en-US" smtClean="0"/>
              <a:pPr/>
              <a:t>5</a:t>
            </a:fld>
            <a:endParaRPr lang="en-US"/>
          </a:p>
        </p:txBody>
      </p:sp>
    </p:spTree>
    <p:extLst>
      <p:ext uri="{BB962C8B-B14F-4D97-AF65-F5344CB8AC3E}">
        <p14:creationId xmlns:p14="http://schemas.microsoft.com/office/powerpoint/2010/main" val="28881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C5A9-123A-4CC6-9A66-BB92312271DC}"/>
              </a:ext>
            </a:extLst>
          </p:cNvPr>
          <p:cNvSpPr>
            <a:spLocks noGrp="1"/>
          </p:cNvSpPr>
          <p:nvPr>
            <p:ph type="title"/>
          </p:nvPr>
        </p:nvSpPr>
        <p:spPr>
          <a:xfrm>
            <a:off x="2324100" y="223500"/>
            <a:ext cx="4610100" cy="595312"/>
          </a:xfrm>
        </p:spPr>
        <p:txBody>
          <a:bodyPr>
            <a:noAutofit/>
          </a:bodyPr>
          <a:lstStyle/>
          <a:p>
            <a:r>
              <a:rPr lang="en-US" sz="3600" dirty="0">
                <a:solidFill>
                  <a:srgbClr val="C00000"/>
                </a:solidFill>
              </a:rPr>
              <a:t>Markov reward process</a:t>
            </a:r>
            <a:endParaRPr lang="en-IN" sz="3600" dirty="0">
              <a:solidFill>
                <a:srgbClr val="C00000"/>
              </a:solidFill>
            </a:endParaRPr>
          </a:p>
        </p:txBody>
      </p:sp>
      <p:sp>
        <p:nvSpPr>
          <p:cNvPr id="4" name="Slide Number Placeholder 3">
            <a:extLst>
              <a:ext uri="{FF2B5EF4-FFF2-40B4-BE49-F238E27FC236}">
                <a16:creationId xmlns:a16="http://schemas.microsoft.com/office/drawing/2014/main" id="{6BE5779C-182D-468D-BE0C-12058CBA2BC0}"/>
              </a:ext>
            </a:extLst>
          </p:cNvPr>
          <p:cNvSpPr>
            <a:spLocks noGrp="1"/>
          </p:cNvSpPr>
          <p:nvPr>
            <p:ph type="sldNum" sz="quarter" idx="12"/>
          </p:nvPr>
        </p:nvSpPr>
        <p:spPr/>
        <p:txBody>
          <a:bodyPr/>
          <a:lstStyle/>
          <a:p>
            <a:fld id="{CAED0AD8-3542-4399-A0F0-3535E7094844}" type="slidenum">
              <a:rPr lang="en-US" smtClean="0"/>
              <a:pPr/>
              <a:t>6</a:t>
            </a:fld>
            <a:endParaRPr lang="en-US"/>
          </a:p>
        </p:txBody>
      </p:sp>
      <p:sp>
        <p:nvSpPr>
          <p:cNvPr id="5" name="TextBox 4">
            <a:extLst>
              <a:ext uri="{FF2B5EF4-FFF2-40B4-BE49-F238E27FC236}">
                <a16:creationId xmlns:a16="http://schemas.microsoft.com/office/drawing/2014/main" id="{AC955076-1D53-4918-BF19-6AAAAF981898}"/>
              </a:ext>
            </a:extLst>
          </p:cNvPr>
          <p:cNvSpPr txBox="1"/>
          <p:nvPr/>
        </p:nvSpPr>
        <p:spPr>
          <a:xfrm>
            <a:off x="514350" y="1114287"/>
            <a:ext cx="8229600" cy="523220"/>
          </a:xfrm>
          <a:prstGeom prst="rect">
            <a:avLst/>
          </a:prstGeom>
          <a:noFill/>
        </p:spPr>
        <p:txBody>
          <a:bodyPr wrap="square" rtlCol="0">
            <a:spAutoFit/>
          </a:bodyPr>
          <a:lstStyle/>
          <a:p>
            <a:r>
              <a:rPr lang="en-US" sz="2800" dirty="0"/>
              <a:t>Markov Reward process is a Markov chain with values</a:t>
            </a:r>
            <a:endParaRPr lang="en-IN" sz="2800" dirty="0"/>
          </a:p>
        </p:txBody>
      </p:sp>
      <p:pic>
        <p:nvPicPr>
          <p:cNvPr id="7" name="Picture 6">
            <a:extLst>
              <a:ext uri="{FF2B5EF4-FFF2-40B4-BE49-F238E27FC236}">
                <a16:creationId xmlns:a16="http://schemas.microsoft.com/office/drawing/2014/main" id="{3CA41170-72EE-4ED9-9CD3-0CFB09D5DDAA}"/>
              </a:ext>
            </a:extLst>
          </p:cNvPr>
          <p:cNvPicPr>
            <a:picLocks noChangeAspect="1"/>
          </p:cNvPicPr>
          <p:nvPr/>
        </p:nvPicPr>
        <p:blipFill>
          <a:blip r:embed="rId2"/>
          <a:stretch>
            <a:fillRect/>
          </a:stretch>
        </p:blipFill>
        <p:spPr>
          <a:xfrm>
            <a:off x="381000" y="2307090"/>
            <a:ext cx="8229600" cy="272211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1821B84-2ABE-851B-4B0B-B777FF32E67A}"/>
                  </a:ext>
                </a:extLst>
              </p14:cNvPr>
              <p14:cNvContentPartPr/>
              <p14:nvPr/>
            </p14:nvContentPartPr>
            <p14:xfrm>
              <a:off x="3371400" y="1685520"/>
              <a:ext cx="3476520" cy="4140720"/>
            </p14:xfrm>
          </p:contentPart>
        </mc:Choice>
        <mc:Fallback xmlns="">
          <p:pic>
            <p:nvPicPr>
              <p:cNvPr id="3" name="Ink 2">
                <a:extLst>
                  <a:ext uri="{FF2B5EF4-FFF2-40B4-BE49-F238E27FC236}">
                    <a16:creationId xmlns:a16="http://schemas.microsoft.com/office/drawing/2014/main" id="{91821B84-2ABE-851B-4B0B-B777FF32E67A}"/>
                  </a:ext>
                </a:extLst>
              </p:cNvPr>
              <p:cNvPicPr/>
              <p:nvPr/>
            </p:nvPicPr>
            <p:blipFill>
              <a:blip r:embed="rId4"/>
              <a:stretch>
                <a:fillRect/>
              </a:stretch>
            </p:blipFill>
            <p:spPr>
              <a:xfrm>
                <a:off x="3362040" y="1676160"/>
                <a:ext cx="3495240" cy="4159440"/>
              </a:xfrm>
              <a:prstGeom prst="rect">
                <a:avLst/>
              </a:prstGeom>
            </p:spPr>
          </p:pic>
        </mc:Fallback>
      </mc:AlternateContent>
    </p:spTree>
    <p:extLst>
      <p:ext uri="{BB962C8B-B14F-4D97-AF65-F5344CB8AC3E}">
        <p14:creationId xmlns:p14="http://schemas.microsoft.com/office/powerpoint/2010/main" val="39898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47B6-30FE-4EC6-8651-BD204B076C17}"/>
              </a:ext>
            </a:extLst>
          </p:cNvPr>
          <p:cNvSpPr>
            <a:spLocks noGrp="1"/>
          </p:cNvSpPr>
          <p:nvPr>
            <p:ph type="title"/>
          </p:nvPr>
        </p:nvSpPr>
        <p:spPr>
          <a:xfrm>
            <a:off x="3276600" y="304800"/>
            <a:ext cx="1981200" cy="685800"/>
          </a:xfrm>
        </p:spPr>
        <p:txBody>
          <a:bodyPr>
            <a:normAutofit fontScale="90000"/>
          </a:bodyPr>
          <a:lstStyle/>
          <a:p>
            <a:r>
              <a:rPr lang="en-IN" dirty="0">
                <a:solidFill>
                  <a:srgbClr val="C00000"/>
                </a:solidFill>
              </a:rPr>
              <a:t>Return</a:t>
            </a:r>
          </a:p>
        </p:txBody>
      </p:sp>
      <p:sp>
        <p:nvSpPr>
          <p:cNvPr id="4" name="Slide Number Placeholder 3">
            <a:extLst>
              <a:ext uri="{FF2B5EF4-FFF2-40B4-BE49-F238E27FC236}">
                <a16:creationId xmlns:a16="http://schemas.microsoft.com/office/drawing/2014/main" id="{994DDD53-7163-4A38-B772-F2769FA85CC6}"/>
              </a:ext>
            </a:extLst>
          </p:cNvPr>
          <p:cNvSpPr>
            <a:spLocks noGrp="1"/>
          </p:cNvSpPr>
          <p:nvPr>
            <p:ph type="sldNum" sz="quarter" idx="12"/>
          </p:nvPr>
        </p:nvSpPr>
        <p:spPr/>
        <p:txBody>
          <a:bodyPr/>
          <a:lstStyle/>
          <a:p>
            <a:fld id="{CAED0AD8-3542-4399-A0F0-3535E7094844}" type="slidenum">
              <a:rPr lang="en-US" smtClean="0"/>
              <a:pPr/>
              <a:t>7</a:t>
            </a:fld>
            <a:endParaRPr lang="en-US"/>
          </a:p>
        </p:txBody>
      </p:sp>
      <p:pic>
        <p:nvPicPr>
          <p:cNvPr id="6" name="Picture 5">
            <a:extLst>
              <a:ext uri="{FF2B5EF4-FFF2-40B4-BE49-F238E27FC236}">
                <a16:creationId xmlns:a16="http://schemas.microsoft.com/office/drawing/2014/main" id="{69B5931B-FC97-404B-A958-EF5DE93D2A4F}"/>
              </a:ext>
            </a:extLst>
          </p:cNvPr>
          <p:cNvPicPr>
            <a:picLocks noChangeAspect="1"/>
          </p:cNvPicPr>
          <p:nvPr/>
        </p:nvPicPr>
        <p:blipFill>
          <a:blip r:embed="rId2"/>
          <a:stretch>
            <a:fillRect/>
          </a:stretch>
        </p:blipFill>
        <p:spPr>
          <a:xfrm>
            <a:off x="928687" y="1371600"/>
            <a:ext cx="7286625" cy="1581150"/>
          </a:xfrm>
          <a:prstGeom prst="rect">
            <a:avLst/>
          </a:prstGeom>
          <a:ln w="19050">
            <a:solidFill>
              <a:srgbClr val="3333CC"/>
            </a:solidFill>
          </a:ln>
        </p:spPr>
      </p:pic>
      <p:pic>
        <p:nvPicPr>
          <p:cNvPr id="8" name="Picture 7">
            <a:extLst>
              <a:ext uri="{FF2B5EF4-FFF2-40B4-BE49-F238E27FC236}">
                <a16:creationId xmlns:a16="http://schemas.microsoft.com/office/drawing/2014/main" id="{51BF06FD-42C6-40CB-82A0-2EAE2BE18261}"/>
              </a:ext>
            </a:extLst>
          </p:cNvPr>
          <p:cNvPicPr>
            <a:picLocks noChangeAspect="1"/>
          </p:cNvPicPr>
          <p:nvPr/>
        </p:nvPicPr>
        <p:blipFill>
          <a:blip r:embed="rId3"/>
          <a:stretch>
            <a:fillRect/>
          </a:stretch>
        </p:blipFill>
        <p:spPr>
          <a:xfrm>
            <a:off x="928687" y="3517900"/>
            <a:ext cx="7410450" cy="1752600"/>
          </a:xfrm>
          <a:prstGeom prst="rect">
            <a:avLst/>
          </a:prstGeom>
          <a:ln w="15875">
            <a:solidFill>
              <a:srgbClr val="3333CC"/>
            </a:solidFill>
          </a:ln>
        </p:spPr>
      </p:pic>
    </p:spTree>
    <p:extLst>
      <p:ext uri="{BB962C8B-B14F-4D97-AF65-F5344CB8AC3E}">
        <p14:creationId xmlns:p14="http://schemas.microsoft.com/office/powerpoint/2010/main" val="306449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0396BB-C31C-4BE5-92F1-B6EE715B64D1}"/>
              </a:ext>
            </a:extLst>
          </p:cNvPr>
          <p:cNvSpPr>
            <a:spLocks noGrp="1"/>
          </p:cNvSpPr>
          <p:nvPr>
            <p:ph type="sldNum" sz="quarter" idx="12"/>
          </p:nvPr>
        </p:nvSpPr>
        <p:spPr/>
        <p:txBody>
          <a:bodyPr/>
          <a:lstStyle/>
          <a:p>
            <a:fld id="{CAED0AD8-3542-4399-A0F0-3535E7094844}" type="slidenum">
              <a:rPr lang="en-US" smtClean="0"/>
              <a:pPr/>
              <a:t>8</a:t>
            </a:fld>
            <a:endParaRPr lang="en-US"/>
          </a:p>
        </p:txBody>
      </p:sp>
      <p:pic>
        <p:nvPicPr>
          <p:cNvPr id="6" name="Picture 5">
            <a:extLst>
              <a:ext uri="{FF2B5EF4-FFF2-40B4-BE49-F238E27FC236}">
                <a16:creationId xmlns:a16="http://schemas.microsoft.com/office/drawing/2014/main" id="{940B4F64-7DB6-4B81-8377-E3BCE51C8B36}"/>
              </a:ext>
            </a:extLst>
          </p:cNvPr>
          <p:cNvPicPr>
            <a:picLocks noChangeAspect="1"/>
          </p:cNvPicPr>
          <p:nvPr/>
        </p:nvPicPr>
        <p:blipFill>
          <a:blip r:embed="rId2"/>
          <a:stretch>
            <a:fillRect/>
          </a:stretch>
        </p:blipFill>
        <p:spPr>
          <a:xfrm>
            <a:off x="1371600" y="569552"/>
            <a:ext cx="6934200" cy="5171122"/>
          </a:xfrm>
          <a:prstGeom prst="rect">
            <a:avLst/>
          </a:prstGeom>
          <a:ln w="15875">
            <a:solidFill>
              <a:srgbClr val="C00000"/>
            </a:solidFill>
          </a:ln>
        </p:spPr>
      </p:pic>
    </p:spTree>
    <p:extLst>
      <p:ext uri="{BB962C8B-B14F-4D97-AF65-F5344CB8AC3E}">
        <p14:creationId xmlns:p14="http://schemas.microsoft.com/office/powerpoint/2010/main" val="152341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557B-0FF5-4798-B2AE-569A270AF4F8}"/>
              </a:ext>
            </a:extLst>
          </p:cNvPr>
          <p:cNvSpPr>
            <a:spLocks noGrp="1"/>
          </p:cNvSpPr>
          <p:nvPr>
            <p:ph type="title"/>
          </p:nvPr>
        </p:nvSpPr>
        <p:spPr>
          <a:xfrm>
            <a:off x="2743200" y="304800"/>
            <a:ext cx="4114800" cy="609600"/>
          </a:xfrm>
        </p:spPr>
        <p:txBody>
          <a:bodyPr>
            <a:normAutofit fontScale="90000"/>
          </a:bodyPr>
          <a:lstStyle/>
          <a:p>
            <a:r>
              <a:rPr lang="en-IN" dirty="0">
                <a:solidFill>
                  <a:srgbClr val="C00000"/>
                </a:solidFill>
              </a:rPr>
              <a:t>Why discounts?</a:t>
            </a:r>
          </a:p>
        </p:txBody>
      </p:sp>
      <p:sp>
        <p:nvSpPr>
          <p:cNvPr id="4" name="Slide Number Placeholder 3">
            <a:extLst>
              <a:ext uri="{FF2B5EF4-FFF2-40B4-BE49-F238E27FC236}">
                <a16:creationId xmlns:a16="http://schemas.microsoft.com/office/drawing/2014/main" id="{F880EBA2-C929-4906-A5C3-69FA09E148CC}"/>
              </a:ext>
            </a:extLst>
          </p:cNvPr>
          <p:cNvSpPr>
            <a:spLocks noGrp="1"/>
          </p:cNvSpPr>
          <p:nvPr>
            <p:ph type="sldNum" sz="quarter" idx="12"/>
          </p:nvPr>
        </p:nvSpPr>
        <p:spPr/>
        <p:txBody>
          <a:bodyPr/>
          <a:lstStyle/>
          <a:p>
            <a:fld id="{CAED0AD8-3542-4399-A0F0-3535E7094844}" type="slidenum">
              <a:rPr lang="en-US" smtClean="0"/>
              <a:pPr/>
              <a:t>9</a:t>
            </a:fld>
            <a:endParaRPr lang="en-US"/>
          </a:p>
        </p:txBody>
      </p:sp>
      <p:pic>
        <p:nvPicPr>
          <p:cNvPr id="6" name="Picture 5">
            <a:extLst>
              <a:ext uri="{FF2B5EF4-FFF2-40B4-BE49-F238E27FC236}">
                <a16:creationId xmlns:a16="http://schemas.microsoft.com/office/drawing/2014/main" id="{E3AE4EFE-E3E7-4573-B85C-F2F095727213}"/>
              </a:ext>
            </a:extLst>
          </p:cNvPr>
          <p:cNvPicPr>
            <a:picLocks noChangeAspect="1"/>
          </p:cNvPicPr>
          <p:nvPr/>
        </p:nvPicPr>
        <p:blipFill>
          <a:blip r:embed="rId2"/>
          <a:stretch>
            <a:fillRect/>
          </a:stretch>
        </p:blipFill>
        <p:spPr>
          <a:xfrm>
            <a:off x="421171" y="1676400"/>
            <a:ext cx="8056079" cy="3733800"/>
          </a:xfrm>
          <a:prstGeom prst="rect">
            <a:avLst/>
          </a:prstGeom>
          <a:ln w="19050">
            <a:solidFill>
              <a:srgbClr val="3333CC"/>
            </a:solidFill>
          </a:ln>
        </p:spPr>
      </p:pic>
    </p:spTree>
    <p:extLst>
      <p:ext uri="{BB962C8B-B14F-4D97-AF65-F5344CB8AC3E}">
        <p14:creationId xmlns:p14="http://schemas.microsoft.com/office/powerpoint/2010/main" val="380100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3068</TotalTime>
  <Words>307</Words>
  <Application>Microsoft Office PowerPoint</Application>
  <PresentationFormat>On-screen Show (4:3)</PresentationFormat>
  <Paragraphs>50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Andalus</vt:lpstr>
      <vt:lpstr>Arial</vt:lpstr>
      <vt:lpstr>Calibri</vt:lpstr>
      <vt:lpstr>Cambria Math</vt:lpstr>
      <vt:lpstr>charter</vt:lpstr>
      <vt:lpstr>Wingdings</vt:lpstr>
      <vt:lpstr>Office Theme</vt:lpstr>
      <vt:lpstr>PowerPoint Presentation</vt:lpstr>
      <vt:lpstr>Markov Process</vt:lpstr>
      <vt:lpstr>PowerPoint Presentation</vt:lpstr>
      <vt:lpstr>State transition matrix</vt:lpstr>
      <vt:lpstr>PowerPoint Presentation</vt:lpstr>
      <vt:lpstr>Markov reward process</vt:lpstr>
      <vt:lpstr>Return</vt:lpstr>
      <vt:lpstr>PowerPoint Presentation</vt:lpstr>
      <vt:lpstr>Why discounts?</vt:lpstr>
      <vt:lpstr>MDP</vt:lpstr>
      <vt:lpstr>PowerPoint Presentation</vt:lpstr>
      <vt:lpstr>Policy</vt:lpstr>
      <vt:lpstr>Policy</vt:lpstr>
      <vt:lpstr>Example</vt:lpstr>
      <vt:lpstr>PowerPoint Presentation</vt:lpstr>
      <vt:lpstr>PowerPoint Presentation</vt:lpstr>
      <vt:lpstr>Bellman equation for reward function</vt:lpstr>
      <vt:lpstr>Bellman equation for value function</vt:lpstr>
      <vt:lpstr>PowerPoint Presentation</vt:lpstr>
      <vt:lpstr>Bellman Expectation Equation for V^π</vt:lpstr>
      <vt:lpstr>PowerPoint Presentation</vt:lpstr>
      <vt:lpstr>Bellman Expectation Equation for q^π</vt:lpstr>
      <vt:lpstr>Bellman Expectation Equation for q^π</vt:lpstr>
      <vt:lpstr>PowerPoint Presentation</vt:lpstr>
      <vt:lpstr>PowerPoint Presentation</vt:lpstr>
    </vt:vector>
  </TitlesOfParts>
  <Company>MyCompany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Customer</dc:creator>
  <cp:lastModifiedBy>Latha R</cp:lastModifiedBy>
  <cp:revision>469</cp:revision>
  <dcterms:created xsi:type="dcterms:W3CDTF">2013-07-06T06:08:43Z</dcterms:created>
  <dcterms:modified xsi:type="dcterms:W3CDTF">2023-03-21T00:05:12Z</dcterms:modified>
</cp:coreProperties>
</file>