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5" r:id="rId4"/>
    <p:sldId id="334" r:id="rId5"/>
    <p:sldId id="350" r:id="rId6"/>
    <p:sldId id="377" r:id="rId7"/>
    <p:sldId id="378" r:id="rId8"/>
    <p:sldId id="345" r:id="rId9"/>
    <p:sldId id="346" r:id="rId10"/>
    <p:sldId id="347" r:id="rId11"/>
    <p:sldId id="359" r:id="rId12"/>
    <p:sldId id="357" r:id="rId13"/>
    <p:sldId id="365" r:id="rId14"/>
    <p:sldId id="375" r:id="rId15"/>
    <p:sldId id="362" r:id="rId16"/>
    <p:sldId id="342" r:id="rId17"/>
    <p:sldId id="376" r:id="rId18"/>
    <p:sldId id="344" r:id="rId19"/>
    <p:sldId id="361" r:id="rId20"/>
    <p:sldId id="356" r:id="rId21"/>
    <p:sldId id="351" r:id="rId22"/>
    <p:sldId id="369" r:id="rId23"/>
    <p:sldId id="380" r:id="rId24"/>
    <p:sldId id="382" r:id="rId25"/>
    <p:sldId id="379" r:id="rId26"/>
    <p:sldId id="383" r:id="rId27"/>
    <p:sldId id="384" r:id="rId28"/>
    <p:sldId id="370" r:id="rId29"/>
    <p:sldId id="363" r:id="rId30"/>
    <p:sldId id="265" r:id="rId31"/>
    <p:sldId id="266" r:id="rId32"/>
    <p:sldId id="267" r:id="rId33"/>
    <p:sldId id="268" r:id="rId34"/>
    <p:sldId id="269" r:id="rId35"/>
    <p:sldId id="261" r:id="rId36"/>
    <p:sldId id="262" r:id="rId37"/>
    <p:sldId id="311" r:id="rId38"/>
    <p:sldId id="270" r:id="rId39"/>
    <p:sldId id="333" r:id="rId40"/>
    <p:sldId id="304" r:id="rId41"/>
    <p:sldId id="306" r:id="rId42"/>
    <p:sldId id="312" r:id="rId43"/>
    <p:sldId id="314" r:id="rId44"/>
    <p:sldId id="364" r:id="rId45"/>
    <p:sldId id="313" r:id="rId46"/>
    <p:sldId id="316" r:id="rId47"/>
    <p:sldId id="307" r:id="rId48"/>
    <p:sldId id="318" r:id="rId49"/>
    <p:sldId id="319" r:id="rId50"/>
    <p:sldId id="317" r:id="rId51"/>
    <p:sldId id="336" r:id="rId52"/>
    <p:sldId id="335" r:id="rId53"/>
    <p:sldId id="30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3BB"/>
    <a:srgbClr val="E52774"/>
    <a:srgbClr val="CC0066"/>
    <a:srgbClr val="CC00FF"/>
    <a:srgbClr val="09A7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2T11:13:43.533"/>
    </inkml:context>
    <inkml:brush xml:id="br0">
      <inkml:brushProperty name="width" value="0.05292" units="cm"/>
      <inkml:brushProperty name="height" value="0.05292" units="cm"/>
      <inkml:brushProperty name="color" value="#FF0000"/>
    </inkml:brush>
  </inkml:definitions>
  <inkml:trace contextRef="#ctx0" brushRef="#br0">15575 13123 0,'0'-17'16,"0"-19"15,0 54 79,-53 35-95,53 18-15,-88 105 16,88-53 15,-35-17-15,-1-35-1,1-18 1,35-18 0,0-53 15,0-35-15,0-52 15,18 52-31,-18 0 0,0-18 15,0 18-15,35-88 16,0 106 0,-35-18 15,36 0-15,-1 18-1,-35-53 1,35 88-1,18 0 17,-53-36-17,53 36 1,-18 0 0,1 0-1,-36 18 16,35-18-31,0 0 16,0 35 0,1 18 15,-36-18-15,53 18-1,-53-35 1,0 17-1,35 53 17,-35-52-17,0 17 1,0 17 0,0 1-1,0-36 1,0 18-1,0-18 1,-18 0 0,18 18-1,-35-17 1,35-1 15,0-53 16,0-35-16</inkml:trace>
  <inkml:trace contextRef="#ctx0" brushRef="#br0" timeOffset="404.57">15434 13476 0,'71'0'78,"-1"0"-62,1 0-1,-18 0-15,0 0 16,105-53-1,-70 18 1,-52 35 0,-1 0-1</inkml:trace>
  <inkml:trace contextRef="#ctx0" brushRef="#br0" timeOffset="1194.33">16598 13035 0,'-17'0'15,"17"-35"1,0 53 31,0 70-32,0-53 1,0 88 0,0 36-1,0-71-15,0 1 16,0-54-1,0 18 1,0-18 0,17-53 46,-17-35-46</inkml:trace>
  <inkml:trace contextRef="#ctx0" brushRef="#br0" timeOffset="1709.44">16792 13123 0,'0'-53'31,"0"89"47,0 17-62,0 0-1,0-18 1,0 88 0,0-52-1,0-1 1,0 1-1,0-36 1,0-17 0,0 17 77,-17-35-93</inkml:trace>
  <inkml:trace contextRef="#ctx0" brushRef="#br0" timeOffset="2416.23">16334 13723 0,'17'0'125,"54"0"-109,-18 0-16,17 0 16,89 0-1,0 0 1,17 0 15,-105 0-15,-54 0-1,19 0 1,-1 0 0,-35 18-1,70-18 1</inkml:trace>
  <inkml:trace contextRef="#ctx0" brushRef="#br0" timeOffset="6518.58">17833 13123 0,'0'-35'110,"0"0"-95,-18 35 1,18-35 15,-17 35-31,-19 0 31,1 0-15,0 0 15,0 0 0,-18 0-15,17 0 15,36 17-15,-35-17 0,35 35-1,-35-35 1,-1 36-1,1 17 1,35-18 0,-35 0-1,35 0 17,0 1-1,0-1-16,0 0 1,0 1 15,0-1 1,18 0 14,-18 0-14,52-35-1,-52 18-31,36-18 31,-36 35 0,53-35-15,17 0 15,-34 0-15,-19 0 15,18 0-15,1 0 15,-1 0 0,0 0 1,1 0 77</inkml:trace>
  <inkml:trace contextRef="#ctx0" brushRef="#br0" timeOffset="7323.41">18344 12735 0,'0'0'16,"0"-35"-1,-35 35 16,35 18 32,0 17-63,-35 18 16,35 35-1,-53 106 1,53-18-1,-35 1 1,-18 52 0,53-105-1,-35-1 1,35-88 0,0 18-16,0-17 15,0-1 16,0-70 79,0-1-110,0 1 15</inkml:trace>
  <inkml:trace contextRef="#ctx0" brushRef="#br0" timeOffset="7830.34">18768 13229 0,'0'-35'31,"0"53"32,0 17-48,0 35 1,-18-70-16,18 124 15,0-89 1,0 53-16,-53 18 31,53-71-15,0 1 0,0-89 30</inkml:trace>
  <inkml:trace contextRef="#ctx0" brushRef="#br0" timeOffset="8864.62">18680 13282 0,'17'-35'16,"18"35"15,-35-53-15,53 18-1,0 35 1,36-36-1,-54 36 1,18 0-16,-53 18 16,35-18-1,0 0 1,-52 35 0,17 1-1,-36 52 1,1-53-1,17 0 17,18 1-1,0-19-15,-35-17 15,35 35-16,35-35 32,18 0-31,-17 0 0,17 0-1,-18 36 1,0-36-1,-35 35 17,35-35-17,-35 35 1,0 1 15,0-1-15,-70 18 15,70-36-15,-71-17-1,18 0 1,18 53 0,-35-53-1,34 0 1,-34 0-16,34 0 15,1 0 1,0 0 0,0 0 15,-1-17 0,36-19-15,-35 36-1,35-35 1</inkml:trace>
  <inkml:trace contextRef="#ctx0" brushRef="#br0" timeOffset="12345.32">23407 13053 0,'0'0'0,"0"-35"15,-18 35 17,18-36-17,-35 36 1,0 0-1,35-35 1,-53 35 0,-35 0 15,88 18-31,-53 17 16,0 18-1,-36 17 1,89-34-1,-123 87 1,123-35 0,0-17-1,-35-36 1,35 0 0,35 1-16,0-1 31,1 0-16,16 18 1,19-18 0,-18-35-1,18 36 1,-36-36 0,53 0-1,-35 0 1,-18-53-1,0 53 1,54-88 0,-54 17-1,18-35 1,-53 36 0,70-1 15,-70 1-16,0 17 1,0 17 15,-53 36-15,53-35 0,-52 35-16,-1 0 31,53-53-31,-36 53 15,-17 0 17,18 18 30,35 17-46,-70 36-1,70-36 1</inkml:trace>
  <inkml:trace contextRef="#ctx0" brushRef="#br0" timeOffset="13057.39">23636 13406 0,'-35'0'0,"52"0"47,-17 17-47,71-17 31,-18 0-16,106 0 1,211 0 0,-88 0-1,-70 0 1,-89 0 0,-34 0-1,-54 0 1,0 0 15,0 0-15,-87 0 62</inkml:trace>
  <inkml:trace contextRef="#ctx0" brushRef="#br0" timeOffset="13551.66">24888 13194 0,'0'0'15,"0"-35"1,18 52 31,17-17-31,1 36-1,34-36 1,-17 0-1,-18 0 1,71 52 0,-70-16 15,-36-1-15,-18 0-1,-17 18 1,-1-18-1,-52 71 1,0-53 0,53-53-1,-18 53 1,17-53-16,36 35 31</inkml:trace>
  <inkml:trace contextRef="#ctx0" brushRef="#br0" timeOffset="14967.83">25718 13159 0,'35'0'15,"-70"0"-15,70-53 16,-53 17 15,-17 36-31,35-52 16,-35-1-1,-1 35 17,36-17-17,-53 35-15,18 0 32,-71 17-17,71 54 1,-36-36-1,71 0-15,-52 1 16,52 17 0,-36 52-1,36-34 1,-53-18 0,53 17-1,0-17 1,0-17 15,53-1-15,-53 0-1,53 0 1,0 18 0,18-53-1,-36 36 1,0-36-1,18 35 1,0-35 0,35 35-1,-35-35 1,-18 0 0,54-17-1,-19-19 1,-35 36 15,54-70-15,-54-18-1,18-36 1,0 54 0,-53-19-1,0 19 1,0 17-1,0-18 1,-36 71-16,36-70 16,-52 35-1,-1-1 1,-18 1 0,1 35 15,34-53-16,1 53 1,-53 0 15,53 0-15,-1 53 0,19-53-1,17 35 1,-53 36-1,17-36-15</inkml:trace>
  <inkml:trace contextRef="#ctx0" brushRef="#br0" timeOffset="15913.94">26335 13388 0,'17'0'63,"19"0"-48,17 0 1,53 0-1,-36 0-15,89 0 16,352 0 0,-52 0-1,-177 0 1,-88 0 0,-158 0-1,52 0-15</inkml:trace>
  <inkml:trace contextRef="#ctx0" brushRef="#br0" timeOffset="16482.14">28063 13229 0,'0'0'0,"18"0"94,53 18-78,-36-18-1,36 0 1,-1 0-1,-70 35 1,35-35 0,1 0-1,-36 35 1,35-35 0,-35 36 30,0-1-14,0 0-17,-18-35 1,-105 53 0,35-18-1,-36 1 1,89-36-1,35 35-15</inkml:trace>
  <inkml:trace contextRef="#ctx0" brushRef="#br0" timeOffset="17685.84">29175 13123 0,'0'-53'32,"-53"53"-17,53-35-15,-35 35 16,-36 0 0,71-35-1,-53 35 1,-18 0-1,19 0 1,-19 18 0,18 17 15,-35-35-15,53 53-1,-36 17 1,71 18-1,-35-70 1,35 17 0,-35 71-1,35-53 1,0-18 0,0 18-1,0-17 1,123 34-1,-70-35 17,17 1-1,36-36-15,-106 35-1,53-35 1,53 0-1,-53 0 1,0 0 0,-18 0-1,0-18 1,54-17 0,-19 0-1,-17-36 1,35 18-1,-52 18 1,-36-18 0,35 53-1,-35-35 1,18-53 0,-18-1-1,0 54 1,0 0-1,0 0 1,-36-1 0,-17 1-1,-17 35 1,34 0 0,1 0-1,-18-35 1,-70 35-1,123 17 1,-35-17-16,-18 0 47,53 36-31,0-19-1,-53 36 1</inkml:trace>
  <inkml:trace contextRef="#ctx0" brushRef="#br0" timeOffset="19664.38">23072 12136 0,'0'0'15,"0"17"1,0 18 0,0 1-16,0 70 15,0-36 1,0-17-1,-36-53 32,36-18 0,0-17-31,18 35 15,-18-35-31,0-18 47,35 18-47,1-18 31,-36-53-15,0 71-1,0-1-15,70 36 16,-70-35 0,35 35 15,1-53-15,-1 53 15,0 0-16,1 0 1,-1 0 15,-18 0 16,-17 53-31,53-18 15,-53 1-15,0 17-1,0-18-15,0 0 16,-17 53 0,17-35-1,-36-18 1,36 1 31,-35-36-32,35 35 1</inkml:trace>
  <inkml:trace contextRef="#ctx0" brushRef="#br0" timeOffset="19882.16">23160 12241 0,'18'0'0,"-36"0"15,71 0 1,-18 0-16,141-35 16,-87 35-1</inkml:trace>
  <inkml:trace contextRef="#ctx0" brushRef="#br0" timeOffset="20496">25471 12259 0,'0'18'62,"0"35"-46,0-1-16,0 37 16,0-36 15,35 35-16,-35-18 1,0-34 0</inkml:trace>
  <inkml:trace contextRef="#ctx0" brushRef="#br0" timeOffset="21228.89">25471 12365 0,'0'0'0,"17"0"16,-17-35-16,53-1 16,53-17 15,-53 53-16,-18 0 17,-35 18-17,0 17 1,-35 36 0,35-18 15,-18-53-31,-52 53 15,87-53 1,-34 0 15,34 0 1,-17 35-1,36-35-16,17 0 1,17 0 0,-17 0-1,18 35 1,-71 1 15,-18-1-15,18 0-1,-53-35 1,0 35 0,-53-35-1,71 0 1,0 0-16,-18 0 31,-18 0-15,54-17-1,17-36 1</inkml:trace>
  <inkml:trace contextRef="#ctx0" brushRef="#br0" timeOffset="22440.74">29122 12382 0,'35'0'31,"-35"-35"-31,0-18 32,0 18-17,-18 35 1,18-35-1,-52 35 1,52-36 0,-36 36-1,-17 0 1,-17 18 0,17 17-1,0 18-15,53-35 16,-35 52-1,-36 19 1,71-54 0,0-17-1,0 17 1,18 18 15,17-36-15,-35 19-1,88 17 1,-53-53 0,54 0-1,-36 0 1,35 0 0,-53 0-1,36 0 1,-36 0-1,0 0 1,0 0 0</inkml:trace>
  <inkml:trace contextRef="#ctx0" brushRef="#br0" timeOffset="23343.83">25665 13406 0,'0'0'0</inkml:trace>
  <inkml:trace contextRef="#ctx0" brushRef="#br0" timeOffset="23513.77">25665 13476 0,'17'0'47</inkml:trace>
  <inkml:trace contextRef="#ctx0" brushRef="#br0" timeOffset="23643.22">25735 13458 0,'0'0'0</inkml:trace>
  <inkml:trace contextRef="#ctx0" brushRef="#br0" timeOffset="98762.75">25153 13353 0,'-18'0'250,"18"17"-234,-17 1 0,17 0-1,-18-18 1,36 0 390,-1 0-375,1 0-15,0 0 203,-18 17-172,17-17-47,-17 18 125,0-1-78,18-17 46,0 0-61</inkml:trace>
  <inkml:trace contextRef="#ctx0" brushRef="#br0" timeOffset="53920.03">13970 15663 0,'0'0'0,"0"-17"0,0-19 31,0 1 0,0 70 32,-18-35-63,18 53 15,0-17 1,-70 69-16,35-16 31,35-1-15,-36 0-1,36-53 1,0 18 0,0-18-1,18-35 1,17 0 15,0 0-15,1-35-1,-36 0 1,35-53 0,18 52-1,-53 1 1,35 0 15,-52 70 47,17 0-78,0 1 31,0-1-31,17 18 32,-17-18-17,35-35 1,18 0 0,18 0-1,-18-17 1,-18-19-1,-35-52 1,0 18 15,-17 34-15,17-17-16,-36 18 16,36 0 15,-35 35-16,0 0 17,52 0 46,19 0-78,17 0 15,35-53 1,-35 18-16,105-36 31,-69-35-15,-89 71-16,70-18 16,-35 18-1,-52-36 16,-19 71-15,1-35 0,0 0-1,-53 52 17,88 19-17,0 52 1,-53 0-1,53 18 1,-53 88 15,53-71-15,0-52 0,0-36-1,0-53 126,0-52-126,18 70-15,-18-53 16,35 53-16,-35-35 16,0-1 15,53 36-15,35 36 15,-53-36 0,-35 35-31,0 0 16,0 1-1,0-19 1,18 54 0,17-71-1,-35 35 1,35-35 15,1 0-15,-36-18-1,53 18-15,-18-35 32,0-88-17,-35 87 1,0 1 15,-35 35-15,35 18 31,0 17-32,0 36 1,0-54-1,-18 36 1,18-35 0,35-18 15,1 0-15,34 0-1,-17-18 1,18-35-1,-71-35 1,35 88 0,-35-71-1,53 71 17,-53 18-17,0 53 1,0-36-1,0 18 17,-18-53 15,18-18-16,36-52-16,17-1 1,-1 71 0,1-53-1,-17 53 1,-1 18 0,0 17-1,-35 0 1,0 18-1,0 0 1,-53 18 0</inkml:trace>
  <inkml:trace contextRef="#ctx0" brushRef="#br0" timeOffset="54401.1">16492 15452 0,'0'0'0,"0"17"32,0 19-17,18 52 1,-18-18 0,0 54-1,0-89 1,0-17 15,-18-36 0</inkml:trace>
  <inkml:trace contextRef="#ctx0" brushRef="#br0" timeOffset="54918.81">16492 15522 0,'0'0'16,"0"-35"-16,159-89 31,-124 89-15,36 35-16,-36-35 15,1 53 1,-36 34-1,-71 54 1,36-53 0,-1-17 15,-17-36-15,53 0-1,36 0 16,-1 0-15,53 52 0,-35-52-1,-18 36 1,-35 34 0,0-17-1,0-18 1,-17 1-1,-142 17 1,88-18 0,36-35-1,-18-18 17,18-35-32</inkml:trace>
  <inkml:trace contextRef="#ctx0" brushRef="#br0" timeOffset="55257.31">16140 15346 0,'0'53'62,"0"-18"-62,0 36 16,0-36 0,17-35-1</inkml:trace>
  <inkml:trace contextRef="#ctx0" brushRef="#br0" timeOffset="55866.47">17392 15117 0,'-35'0'0,"-1"17"47,36 36-47,-70-18 16,70 71-1,-35-71 1</inkml:trace>
  <inkml:trace contextRef="#ctx0" brushRef="#br0" timeOffset="56765.51">18027 15469 0,'-35'71'31,"35"17"-15,0-35-1,-53-18 1,53 1 0,53-36-1,0 0 1,-18-18 15,35-35-15,-17-35-1,0 0 1,35 35-16,-88 0 16,36 17-1,-54 54 17,-17-18-17,35 35 1,0 54-1,0-54 1,17 0 0,54 36-1,-36-36 1,1 0 15,-36 1-15,0-1-1,-53-35 17,0-35-17</inkml:trace>
  <inkml:trace contextRef="#ctx0" brushRef="#br0" timeOffset="56921.09">18009 15117 0</inkml:trace>
  <inkml:trace contextRef="#ctx0" brushRef="#br0" timeOffset="58560.38">18115 15011 0,'0'-36'47,"35"36"-47,-35 18 15,36-18 1,-36 35 0,0 36-16,-18-71 15,-52 53 1,34-53 15,1-35 0,35-1-15,0-17 0,18 18-1,17 35 1,-70 35 0</inkml:trace>
  <inkml:trace contextRef="#ctx0" brushRef="#br0" timeOffset="59647.28">19808 15434 0,'-35'0'47,"0"0"-16,35 18-31,-35 52 16,35 1 0,0-18-1,0-18 1,35-35 0,0 0-1,0-35 1,71-53-1,-70 35 1,-36 17 0,0-52-1,-53-18 1,17 106 0,-17 0-1,-17 18 1,70 17-1,-35 0 1,52-35 0,19 53-1</inkml:trace>
  <inkml:trace contextRef="#ctx0" brushRef="#br0" timeOffset="60287.71">20126 14940 0,'0'177'31,"0"-142"-31,0 35 15,-18 54 1,18-54 0,0-17-1,18-53 48,-18-35-16,0 0-47,0-1 15,71 36 1,-71-35-16,35 35 16,-35-35-1,35 35 1,0 70 15,-35 36-15,0-70-1,0-19 1,-17 19 0,-54-1-1,36 0 1,17 0 15,36-52 16,-18-19-47</inkml:trace>
  <inkml:trace contextRef="#ctx0" brushRef="#br0" timeOffset="60961.75">20408 15558 0,'0'-18'0,"18"18"31,17-71-16,-35 36 1,53-36 0,-53 36-16,35-88 15,36 52 1,-1-17 0,-70 70 15,-52 54-16,-1 34 17,53 1-17,17-18 1,71-53 0,-52 53-1,-1-18 1,-35 0-1,0 18 1,0-18 15,-18-35-31,-35 36 16,18-36 0,0 0-1,0 0 1</inkml:trace>
  <inkml:trace contextRef="#ctx0" brushRef="#br0" timeOffset="61854">20761 15487 0,'0'0'0,"71"0"16,-71-35-1,70 35-15,-17-36 16,-53-34 0,0 52-1,0-17 16,-35 35-15,-1 0 15,1 0 16,35 53-47,0 0 16,0-18-1,0 53 1,18-52 0,70-36-1,-35 0 1,35-36 0,-53 36-1,36-70 1,-53 70-16,-18-89 15,0 37 1,35 52 0,-35-36-1,0-17 1,-18 53 0,18-35-1,0 53 32,-17-18-16,17 35-31,0 18 16,0-18 0,0 36-1,52-36 32,-34-35-31,17 0-1,-35 71 17,36-71-17,-36 35 1,0-17 15</inkml:trace>
  <inkml:trace contextRef="#ctx0" brushRef="#br0" timeOffset="62727.08">21467 15311 0,'0'17'32,"17"36"-17,-17 0 1,0-18-1,35-35 1,1 36 0,-1-36 15,-35-18-15,53-35-1,-53 18 1,0-1-1,0 1-15,18-53 16,-18 53 15,0 52 1,0 19-17,0-1 1,52 0 15,19 18 0,-36-53-15,1 0 0,-1 0-1,0 0 1,-35-18-1,35-17-15,1 0 16,-36 0 15,-18 35-15,-17-36 15,35 54-15,-35-18-1,35 35-15,-36 1 16,36-1 0,0 0-1,0 0 1,18 1 0,35-36-1,17 0 1,-17-53-1</inkml:trace>
  <inkml:trace contextRef="#ctx0" brushRef="#br0" timeOffset="63212.68">22366 15187 0,'-53'18'31,"53"35"-15,-106-18 0,106 0-1,0 0 17,71-35-17,-1-35 1,-34 0-1,-36-53 1,0 0 0,0 17 15,0 36-15,-18 35-1,-17 17 1,35 36-1,0 71 1,17-36 0,19-70-1,-36 17 1,53-35 0,35 53-1,-53-89-15,36 36 16</inkml:trace>
  <inkml:trace contextRef="#ctx0" brushRef="#br0" timeOffset="64720.16">18150 16686 0,'0'0'0,"0"-35"16,0 53 15,18 17-15,-18 71-1,-18 0 1,18-53 0,-35-53 15,35-18 0,18 18-15,-18-71-16,0-34 15,0-1 1,35 35 0,0 36-1,1 0 1,52 35 0,-88-36-16,70 36 15,-17 0 1,-17 0-1,-1 0 1,0 53 0,0 0 15,1 53 0,-36-53-15,0-18-1,0 1 1,0-19 15,-18-17 32</inkml:trace>
  <inkml:trace contextRef="#ctx0" brushRef="#br0" timeOffset="64909.61">18309 16828 0,'18'-36'16,"-1"36"0,89 0-1,-53 0 1,18 0 0</inkml:trace>
  <inkml:trace contextRef="#ctx0" brushRef="#br0" timeOffset="65612.89">19191 16651 0,'0'0'0,"0"18"31,-18 17-15,18 36-1,0-18 16,18-53-15,17 0 0,18 0 15,-53-18-15,36-17-1,-1-36 1,0 0-1,89 1 1,-89 35 0,-53 35 31,-35 35-47,53 0 31,0 18-16,36-53 1,17 0 0,-53 35-1,70-35 1,-70 36 0,-35 17 15,0-53-16,-1 0 1,-34 0 0</inkml:trace>
  <inkml:trace contextRef="#ctx0" brushRef="#br0" timeOffset="65801.92">19121 16492 0,'0'0'15,"35"0"17,0 0-17</inkml:trace>
  <inkml:trace contextRef="#ctx0" brushRef="#br0" timeOffset="68656.5">20426 16492 0,'-53'0'15,"0"0"1,-35 53-1,88 0 1,-35-53 0,35 35-1,0 1-15,0-1 16,-36 0 0,36 1 15,-35-1-16,88-35 1,53 0 0,-18 0-1,-35 0 1</inkml:trace>
  <inkml:trace contextRef="#ctx0" brushRef="#br0" timeOffset="69105.36">20655 16651 0,'0'0'15,"0"18"1,-35 52-1,53-70 1,52 0 0,-35 36-1,18-36-15,-17 0 16,87-106 0,-123 35-1,35 71 1,-52-53-1,-19 53 1,-69 0 0,69 53-1,-17-53 1,53 18 0,0 17 15,18 0-16,35-35 1,-18 0-16</inkml:trace>
  <inkml:trace contextRef="#ctx0" brushRef="#br0" timeOffset="69537.42">21096 16528 0,'35'53'15,"1"-18"1,-36 35 0,-18-34-1,-17-1 1,-1-35 15,36-18-31,18-17 16,-18-36 15,124-17-15,-89 88-1,0-35 1,0 35 0,-35 18-16,36 17 15,-36 0 1,0 0-1,0 1 1,0-1 0,-36 0-1</inkml:trace>
  <inkml:trace contextRef="#ctx0" brushRef="#br0" timeOffset="70024.73">21784 16457 0,'-18'-35'16,"18"0"15,-53 35-31,18 0 16,0 0-1,-71 52 17,71 1-17,35 0 1,-18-17 0,89-36 15,-36 0-31,-17 0 15,17 0 1,35 0 15,-70-36-31,36-17 16</inkml:trace>
  <inkml:trace contextRef="#ctx0" brushRef="#br0" timeOffset="70371.03">21890 16245 0,'-18'0'31,"-17"0"1,35 18-17,-35 17 1,-1 54-1,36-19 1,0 18 0,0 0-1,0-52 1,18-36 0,-18 17-1,35-17 1,1-17 15,-1-36-15,0 0-16</inkml:trace>
  <inkml:trace contextRef="#ctx0" brushRef="#br0" timeOffset="70557.98">22013 16492 0,'0'36'31,"0"-1"-15,0 0 15,53-35-15,35-17-1</inkml:trace>
  <inkml:trace contextRef="#ctx0" brushRef="#br0" timeOffset="70684.35">22172 16387 0,'-53'-36'0</inkml:trace>
  <inkml:trace contextRef="#ctx0" brushRef="#br0" timeOffset="71532.12">22507 16104 0,'0'53'47,"0"18"-32,0 35 1,-17-53-16,17 35 15,-53 0 1,53-53 15</inkml:trace>
  <inkml:trace contextRef="#ctx0" brushRef="#br0" timeOffset="71961.28">22331 16404 0,'-35'0'16,"52"0"0,1 0-1,141-35 1,-36 0-1,-88 35 1,-17 0 0,-18 35 46,0 0-46,0 0-1,0 1 1,0-1 0,71-35-1,-36 0 1,-35 35 0,17-35-1,19 0 1,-36-17-1</inkml:trace>
  <inkml:trace contextRef="#ctx0" brushRef="#br0" timeOffset="72072.89">22789 16210 0</inkml:trace>
  <inkml:trace contextRef="#ctx0" brushRef="#br0" timeOffset="72502.28">22895 16369 0,'0'0'16,"0"35"-16,0-17 15,18 17 1,17 0 0,0 1-1,1-36 1,17 0 15,17 0-15,-34-18-1,-36-35 1,0 0 0,0 18-1,0 0 1,-36 35 0,-52 0-1,17 0 1,19 17-16,52 19 31,0-1-15,70-35-1</inkml:trace>
  <inkml:trace contextRef="#ctx0" brushRef="#br0" timeOffset="74450.95">23407 16228 0,'-53'0'16,"53"35"-1,-35 0 1,35 36 0,0-36-1,0 36-15,0-54 16,0-52 46,0-35-46,0 52 0,17-35-1,-17 18 1,88 35-16,-70 0 15,70 0 1,-88 53 31,0-18-31,0-17-16,0 17 31,36-35-16,-36 70 1,35-70 0,35 0 15,-17 0-15,18 0-1,-36-53 1,-17 1-1,-18 16 1,0 1 0,-36 35 15,1 0-15,-53 0 15,88 18-31,0 17 15,0 0 17,35-35-17,1 0 17,34 0-17,-70 35 32,53-35-31,0 0-1,18 0 1,-1-17 0,-70-54-1,35 1 1,-35 17-16,0-53 15,53-18 1,-53 89 15,0 0-15,-35 141 15,35-18-15,-35-53-1,35 106 1,53-88 0,-53-17-1,53-1 1,35 0 0,-18-35 15,-70-18-16,71 18-15,-71-52 16,88-19 0,-35-53-1,-53 19 1,18 69 0,-18 1-1,-36 0 16,36 52 16,-35 19-47,35 34 16,0 18 0,0-35-1,-35 53 1,35-70-16,0-1 15,17-35 1,19 17 0,-1-17 15,0 0 0,1 0-31,34-35 16,-70-18-16</inkml:trace>
  <inkml:trace contextRef="#ctx0" brushRef="#br0" timeOffset="74953.87">24800 16263 0,'-17'0'31,"17"18"1,0 35-17,0-18 1,17-35 0,19 0-1,16 0 1,1-53-1,-17 53-15,-36-53 16,0 71 31,0 17-47,0 0 16,0 89-1,0-18 1,-18 17-1,-70-52 1,17-54 0,18-17 15,53-176 0,0 123-31,36-176 16,69 52-1</inkml:trace>
  <inkml:trace contextRef="#ctx0" brushRef="#br0" timeOffset="75983.13">25541 16298 0,'0'-35'15,"0"53"63,0 35-62,0-18-16,0 18 31,71-53-15,-1 0-1,-34 0 1,16-18 0</inkml:trace>
  <inkml:trace contextRef="#ctx0" brushRef="#br0" timeOffset="76401.34">25859 16245 0,'0'18'31,"0"17"1,0 1-17,0-54 48,0-17-63,17-1 15,-17 1 1,71 0 0,-18 0-1,17 52 1,-17 18 0,-53 1-1,0-1 1,0 0 31,-17-35-32,17 36-15,17-36 16</inkml:trace>
  <inkml:trace contextRef="#ctx0" brushRef="#br0" timeOffset="77199.23">26582 16175 0,'0'0'16,"0"-35"0,-71 35-1,-70 52 1,141-16-1,-35-1 17,52-35-17,36 0 1,18 0 15,-71-18-15,0-52-1,71-1 1,-71 36 0,0-36-16,0 36 31,-53 35 31,53 35-46,0 1 0,0 17-16,0 0 15,0 35 1,17-53 15,-17 0-15,106-35-1,-71 0-15,-17 0 16,88-17 0,-71 17-1,0-71 1,-35 36 0,-17 35-1,-54 0 16,71 17-15,0 19 0,18-36-1,88 35 1,-71-35 0,53 0-1,-53-18 1</inkml:trace>
  <inkml:trace contextRef="#ctx0" brushRef="#br0" timeOffset="77740.89">25594 16122 0,'0'0'0</inkml:trace>
  <inkml:trace contextRef="#ctx0" brushRef="#br0" timeOffset="78836.73">27129 15893 0,'-18'0'16,"18"17"62,0 19-62,35 52-1,-35 0-15,0 141 16,0 1 0,0-107-1,0-35 1,-35-35 0,35-123 30</inkml:trace>
  <inkml:trace contextRef="#ctx0" brushRef="#br0" timeOffset="79899.86">27164 16210 0,'0'0'16,"70"-35"15,-34 35-15,-1 0 0,-35 17-1,0 19 1,0-1-1,0 0 1,-18-35 0,18 36-1,-35-36 1,0 0 0,0 0-1,105 0 32,-35 0-31,36-18-1,17-17 1,-17-54 0,-18 19-1,-18 17-15,-35 18 16,0-1 15,-18 36-15,-17 0-1,35 18-15,-35 88 32,52-36-17,19-70 1,34 0 15,-17 0-15,18-17-1,-36-36 1,-35 0 0,0 0-1,0 88 32,0 1-31,0 17-1,0-18 1,0-53 46,35-35-62,-35 18 32,88 0-17,18 35 1,-18 0 0,-52 0-1,-36 17 1,-18 36-1,18 0-15,-35-53 16,70 0 31</inkml:trace>
  <inkml:trace contextRef="#ctx0" brushRef="#br0" timeOffset="80612.89">28452 16087 0,'-53'-36'32,"0"36"-17,0 36 1,53-1-1,0 0 1,17-35 0,36 35-1,0-52 1,-53-36 0,53 0-1,0-53 1,-53 71-1,0-53 17,-18 88-32,18 35 31,0 36-15,-35-1-1,35 18 1,35-35-1,1 0 1,-1-53 0,18 0 15,-18 0-31,36-18 16,-54-17-1,-17-18 1,0 18 15,-70 35 0,70 18-15,0 17 0,0-17-1,53-18 1,-36 0-1,54 0 1,-18 0-16</inkml:trace>
  <inkml:trace contextRef="#ctx0" brushRef="#br0" timeOffset="81227.5">28928 16069 0,'17'35'16,"-17"1"15,0 16-15,-17-52-1,17-70 32,17 70-47,-17-106 16,53 53-1,36 53 1,-54 18 0,0-18-1,-35 53 1,0-18 0,35 0 30,18-35-30,-53-17 0,53-19-1,18-34 1,-36-18 0,-35 17-16,0-17 15,-35 88 16,35 88-15,-53-53 0,53 36-1,0-18-15,0-18 16,0 0 0,0 1-1,53-36 1,17-18-1</inkml:trace>
  <inkml:trace contextRef="#ctx0" brushRef="#br0" timeOffset="81345.05">29422 15981 0,'0'-35'15,"53"35"16,17-36-15</inkml:trace>
  <inkml:trace contextRef="#ctx0" brushRef="#br0" timeOffset="81980.56">30268 15822 0,'0'0'0,"0"-35"0,-70 70 31,-1-35-31,18 71 15,53 52 1,0-88 0,18-35-1,17 0 1,18-53 0,-18 18-1,-35-35 1,71 70 31,0 17-32,-71 19 1,35 16 0,-35 72-1,-71 158 1,1-158-1,70-89 1,17-35 0,19 0-1,34-35 1,-70-54 0,0 37-1,-17-1 1</inkml:trace>
  <inkml:trace contextRef="#ctx0" brushRef="#br0" timeOffset="85460.88">31309 15752 0,'0'-18'16,"35"18"15,1 0 31,-36-35-30,0-1-17,0-17 17,0 18-17,-18 35 1,18-35-1,-53 35 1,-18 0 0,1-35-1,17 35 17,18 17-17,-53 54 1,88-18-1,-71-53 1,71 106 0,-35-106-16,35 70 15,0 1 1,0-18 0,17 52-1,-17-69 1,71-19 15,-18 36-15,17-53-1,-17 0 1,71 0 15,-36 0-15,-53-35-1,0 0 1,-70 35 47,35-36-48,18 36 16</inkml:trace>
  <inkml:trace contextRef="#ctx0" brushRef="#br0" timeOffset="85781.35">31785 16298 0,'0'0'16,"0"18"-16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4:54:16.199"/>
    </inkml:context>
    <inkml:brush xml:id="br0">
      <inkml:brushProperty name="width" value="0.05292" units="cm"/>
      <inkml:brushProperty name="height" value="0.05292" units="cm"/>
      <inkml:brushProperty name="color" value="#FF0000"/>
    </inkml:brush>
  </inkml:definitions>
  <inkml:trace contextRef="#ctx0" brushRef="#br0">7708 15734 0,'18'0'141,"-1"0"-141,89-18 16,-35 18-1,52-17 1,18 17-1,18 0 1,53-18 0,-89 18-1,36-35 1,-53 35 0,17 0-1,-34 0 1,-1 0-1,0 0 1,18 0 0,17 0-1,-70 0-15,88 0 32,18 0-32,-53 0 15,17 0 1,36 0 15,-35 0-15,70 0-1,17 0 1,1 0 0,123 17-1,-88-17 1,18 0-1,17 0 1,0 0 0,-35 0-1,-18 0 1,-35 0 0,18 0-1,105 0 16,-87 0-15,87 0 0,-70 0-1,18 0 1,-18-17 0,-18-19-1,0 19 1,-70 17-1,-53 0 1,-18-18-16,0 18 16,-17 0-1,-18 0 1,-36 0 0,54 0-1,0 0 1,17 0 15,0 0-15,35 0-1,-70 0 1,-17 0-16,-1 0 31,-17 0-15,-1 0-16,1 0 31,-1 0-31,1 0 16</inkml:trace>
  <inkml:trace contextRef="#ctx0" brushRef="#br0" timeOffset="2596.23">20638 15769 0,'17'0'32,"1"0"-17,-1 0 1,1 0 31,0 0-32,-1 0 1,107 0 0,17 0 15,18 0-15,-1 0-1,-16 0 1,-54 18-1,-18-18-15,1 0 16,-1 17-16,89-17 16,35 0-1,18 0 1,70 0 0,18 0-1,17 0 1,-70 0-1,-53 0 1,-17 0 0,193 0 15,-123 0-15,18-35-1,-71 18 1,-18-1-1,-105 0 1,-54 18 0</inkml:trace>
  <inkml:trace contextRef="#ctx0" brushRef="#br0" timeOffset="12935.04">23812 19032 0,'0'0'0,"89"0"0,-1 0 16,-70 0-1,-1 0 1,1 0 47,-1 0-48,1 0 32,0 0-31,70 0-1,106 0-15,18 0 16,193 0 0,424 0-1,-441 0 1,-123 0-1,-89 0 1,-158 0 0,0 0 15,-36 0 47,-17 0-62,-1 0-16,-16 0 15,-37 0 1,54 0-16</inkml:trace>
  <inkml:trace contextRef="#ctx0" brushRef="#br0" timeOffset="15886.19">17357 17004 0,'35'0'110,"18"0"-95,17 0 1,19 0 0,-36 0-16,88 0 15,-53 18 1,-18-18 0,19 0-1,-19 0 1,-17 17-1,18-17 1,17 0 0,71 0 15,-107 0-15,72 0-1,-54 0 1,-17 0-1,36 0 1,-54 0 0,35 0-1,-34 0-15,-1 0 16,18 0 0,17 0-1,19 0 1,-1 0-1,0 0 1,36 0 0,-36 0-1,0 0 17,-35 0-32,0 0 15,17 0 1,18 18-1,-17-18 1,0 0 0,17 0-1,0 0 1,-17 0 0,17 0-1,-35 0-15,35 0 16,35 0 15,-17 0-31,35 0 16,-88 0-1,-18 0 1,18 0 15,-35 0-15,0 0-1,35 0 1,-1 0 0,-16 0-1,17 0 1,0 0 0,17 17-1,1-17 1,87 18-1,-69-18 1,17 18 0,-71-1-1,35-17 17,-52 0-17,0 0 1,-1 0 62,1 0-62,17 0-16,-17 0 15,70 0 1,0 0-1,18 18 1,-53-18-16,35 0 16,-35 0-1,0 0 17,-18 0-17,1 0 1,-1 0-1,0 0 1,18 0 0,0 0-1,17 0 1,-17 0 0,0 0-1,-17 0 1,-1 0-1,0 0 1,0 0 0,-17 0-1,35 0 1,18 0 15,-19 0-15,37 0-1,-19 0 1,18 0 0,18 0-1,18 0 1,-18 0 0,-71 0-16,106 0 15,-106 0 1</inkml:trace>
  <inkml:trace contextRef="#ctx0" brushRef="#br0" timeOffset="16822.68">6050 18027 0,'0'0'0,"18"0"15</inkml:trace>
  <inkml:trace contextRef="#ctx0" brushRef="#br0" timeOffset="19530.54">11624 18203 0,'18'0'16,"-1"0"0,1 0-1,0 0 1,-1 0 0,19 0-1,-1 0 1,53 0-16,71-17 15,52 17 1,195 0 0,-53 0-1,105 0 1,-105 35 0,18-35-1,193 18 1,-35 17 15,106 18-15,-335-36-1,-141 1 1,35-18 0,-88 0-1,88 0 1,-18 0-1,18 0 1,18 0 0,-142 0-16,142 0 15,70 0 1,-35 0 0,124 35-1,-124-35 16,35 0-15,0 0 0,-158 0-16,-19 0 15,-52 0-15,35 0 16,-52 0 0,-19 0-16,1 0 15</inkml:trace>
  <inkml:trace contextRef="#ctx0" brushRef="#br0" timeOffset="26825.19">6509 9895 0,'17'0'109,"36"-17"-78,-35 17-31,0 0 32,-1 0-32,19 0 15,16 0 1,-16 0 0,17 0-16,0 0 15,-1 0 16,-16 0-15,17 0 0,0 0-1,-18 0 1,0 0 0,18 0-1,-18 0 1,-17 0-1,0 0 1,-1 0 0,1 0 62,-1 0-78,19 0 15,-19 0 1,54-18 0,0 18-1,-19 0 1,1 0 0,-35-18-1,17 18-15,-17 0 31,17 0-15,0 0 0,71-17-1,-17 17 1,-1-18 15,-53 18-31,0 0 16,1 0-16,-1 0 15,18-17 1,-36 17-16,19 0 16,-1 0-1,-17 0 1,-1 0 109,1 0-109,-1 0-16,142 0 15,-53 0 16,-71 0-15,-17 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4:57:05.768"/>
    </inkml:context>
    <inkml:brush xml:id="br0">
      <inkml:brushProperty name="width" value="0.05292" units="cm"/>
      <inkml:brushProperty name="height" value="0.05292" units="cm"/>
      <inkml:brushProperty name="color" value="#FF0000"/>
    </inkml:brush>
  </inkml:definitions>
  <inkml:trace contextRef="#ctx0" brushRef="#br0">28187 11553 0</inkml:trace>
  <inkml:trace contextRef="#ctx0" brushRef="#br0" timeOffset="3425.5">28628 10989 0,'0'-35'0,"-124"35"16,89 17-1,0-17 1,0 36-1,-18-36 1,53 70 15,-53-70-31,53 106 16,0-71 0,-35 18-1,52 18 1,1-71-16,52 0 15,-17-35 1,-17 35 0,16-36-1,-52 54 32,0 35-31,-17-18-16,-18 36 15,35 17 1,-36 0 0,36-53-1,-70 54 1,87-54 0,107-35 15,-36-53-16,53-35 1,-35 17 0,-71 71-16,0-70 15</inkml:trace>
  <inkml:trace contextRef="#ctx0" brushRef="#br0" timeOffset="4468.01">30427 12771 0,'0'17'47,"0"71"-16,18-88-31,-18 36 16,0-1-16,0 0 15,53 1 1,-53-1-1</inkml:trace>
  <inkml:trace contextRef="#ctx0" brushRef="#br0" timeOffset="5273.46">30286 12859 0,'0'0'0,"0"-36"31,0 19-15,18 17 0,-18-35-1,17 35 1,89-53-1,-53 53 1,53 0 0,-71 0-1,0 17 1,-35 54 0,0 35-1,0-71-15,-35 18 16,-35-18-1,-1 18 17,0-18-17,-17 18 1,35-53 0,18 0-1,0 0 1,70-53 249</inkml:trace>
  <inkml:trace contextRef="#ctx0" brushRef="#br0" timeOffset="7728.91">28628 15452 0,'-53'0'16,"53"-53"-1,0 17 16,0 54 48,0 35-64,18-18-15,-18 1 16,70 52-1,-70-18-15,35-17 16,-35 18 0,0-1 15,0-52-15,-17-18 77,34 0 32,19 0-125,17-35 16,17 35 0,18-88 15,-52 88-31,-1-36 15,0 36 17,-35-35-17,0 53 126,-53-18-141,53 35 16,0 18-1</inkml:trace>
  <inkml:trace contextRef="#ctx0" brushRef="#br0" timeOffset="9249.34">28240 12118 0,'0'0'0,"18"35"15,-18 0 1,0 1-1,70-36 1,-35 0 0,54-53-1,16-35 1,54-71 0,17 18-1,54-53 1,-160 106-1,-34 52 1,-36 54 31,-18-18-31,18 35-16,-53 18 15,0 18 1</inkml:trace>
  <inkml:trace contextRef="#ctx0" brushRef="#br0" timeOffset="9553.42">28363 12330 0,'0'0'0,"0"35"16,36-35 15,17-18-31,105-70 16,72-106-1,34-53 1,-70 71 0,-141 176-1,-18-36 1,-35 89 15,0-17-15</inkml:trace>
  <inkml:trace contextRef="#ctx0" brushRef="#br0" timeOffset="10520.94">30074 13547 0,'0'17'31,"36"-17"16,34-35-15,18-71-17,106-53 1,-70 89-16,88-177 15,-89 141 1,-17 36 0,-106 87 62,0 36-63,-18-53 1</inkml:trace>
  <inkml:trace contextRef="#ctx0" brushRef="#br0" timeOffset="11406.05">30233 13847 0,'0'0'15,"-35"0"1,52 0 15,72-18-15,-89-17-1,53-36-15,-1 18 16,54-35-16,35-159 16,124 0-1,-53 141 1,-142 18 0,-70 106 30,-17-18 454,17 35-484,0 0-16</inkml:trace>
  <inkml:trace contextRef="#ctx0" brushRef="#br0" timeOffset="12570.03">28646 16563 0,'-36'-18'31,"54"-17"32,-18 0-48,35 35-15,71-106 16,53-18-1,70 1 1,-35-18 0,-53 35-1,-105 53-15,52-17 16,-53 34 0,-88 107 77,53 35-77</inkml:trace>
  <inkml:trace contextRef="#ctx0" brushRef="#br0" timeOffset="12948.79">28981 16722 0,'0'0'15,"53"0"16,-53-18-15,53-17-16,52-36 31,-34 1-31,-1-54 16,19 36-16,122-141 16,-105 88-1,-35 88 1,-71 35-1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09T18:04:05.65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13476 547 0</inkml:trace>
  <inkml:trace contextRef="#ctx0" brushRef="#br0" timeOffset="10800.56">13229 1076 0,'0'-35'15,"35"35"16,-35-36-31,0 1 63,-17 35-32,17 35 16,0 18-47,0 0 16,0 106-1,0 35 1,0-106 0,0-17-1,0-36 1,0-53 93</inkml:trace>
  <inkml:trace contextRef="#ctx0" brushRef="#br0" timeOffset="11323.5">13652 1005 0,'0'53'62,"0"-17"-46,0-1-16,0 18 16,0-18-16,0 53 15,0-17 1,0-1-1,0-17 17,0 0-17,0-17 1,-17-36 15,17-18-15</inkml:trace>
  <inkml:trace contextRef="#ctx0" brushRef="#br0" timeOffset="11676.66">13353 1323 0,'0'0'0,"17"0"63,19 0-48,-1 0-15,53 0 16,-53-35 0,1 35-1,-1 0 1,35 0 0,-17 0-1</inkml:trace>
  <inkml:trace contextRef="#ctx0" brushRef="#br0" timeOffset="12020.81">13935 1058 0,'0'0'0,"-18"0"47,18 36-32,0 34 1,0-35-16,0 36 16,0-36-1,0 36 1,0-18-1,0-18 1</inkml:trace>
  <inkml:trace contextRef="#ctx0" brushRef="#br0" timeOffset="12489.69">13935 1005 0,'0'-35'0,"35"53"62,0 52-46,-35-17 0,36-53-1,-36 36-15,0-1 16,35-35-1,18 0 1,-18 0 0,53 0-1,-17 0 1,-71-35 0,35-36-1,-35-17 1,0 35 15</inkml:trace>
  <inkml:trace contextRef="#ctx0" brushRef="#br0" timeOffset="12733.05">14358 935 0,'0'17'0,"0"54"16,0 0-1,0-36 1,0-17 0,0 17-16,0 35 15,0-17 1,-35 18 0,35-36-1</inkml:trace>
  <inkml:trace contextRef="#ctx0" brushRef="#br0" timeOffset="13296.5">14799 988 0,'-35'17'31,"35"54"-15,0-53-16,0 52 15,0-35 1,0 18-1,17-17-15,-34 17 16,17-18 0,17 0 31</inkml:trace>
  <inkml:trace contextRef="#ctx0" brushRef="#br0" timeOffset="13471.96">14764 988 0,'0'0'16</inkml:trace>
  <inkml:trace contextRef="#ctx0" brushRef="#br0" timeOffset="13688.66">14764 988 0,'0'17'31,"0"19"-15,17-1-1,19-35 1,-1 35-1,0-35 1,53 0 0,-70 0-1,35-53 1,-18 0 0,-35 0-1</inkml:trace>
  <inkml:trace contextRef="#ctx0" brushRef="#br0" timeOffset="13973.57">15081 952 0,'0'36'0,"0"17"15,0 70 1,0-35 0,0 1-1,0-37 1,0-16 31,0-1-47,36-35 31</inkml:trace>
  <inkml:trace contextRef="#ctx0" brushRef="#br0" timeOffset="21335.97">2628 2558 0,'0'0'0,"0"-18"47,0-17 0,0 52 47,-35 19-78,35 17-16,0-1 15,0 1-15,0 106 16,0-18-1,0-88 1,0 18 0,0-36-1,0-53 32,0-17-16</inkml:trace>
  <inkml:trace contextRef="#ctx0" brushRef="#br0" timeOffset="21764.95">2963 3246 0,'0'0'16,"36"0"-16,-36 17 15,0 18 17,-18-35-32,-17 36 31,35-54-15,0-17-1,0 0 1,0-1-1,17 36 1,19 0 15</inkml:trace>
  <inkml:trace contextRef="#ctx0" brushRef="#br0" timeOffset="23141.93">4198 2681 0,'35'-35'15,"-35"0"1,0 17-1,0-17 17,-17 35-32,-36 0 15,0 0 1,18 0 0,-18 0-1,17 0 1,-17 17-1,36 36 1,-18-53 0,35 35-1,-36 1 1,36 17 0,0-18 15,36-35-31,-1 0 15,18 0 1,17 0 0,-17 0 15,-70 0 0,-36 35-15,-18 1-1,36-1 1,-18 35 0,18-34-1,-1-1 17,36 0-32,0 0 31,0-17-16,36-18 1,17 0 0,17 0-1,-17 0 1,-18 0 0,18 0-1,-17 0 1,-36-35-1,35 35 17,0 0-17,0 0 1</inkml:trace>
  <inkml:trace contextRef="#ctx0" brushRef="#br0" timeOffset="23597">4392 2699 0,'-35'0'15,"35"35"32,0 0-31,17 1-1,36 52 1,-53-35 0,36 53-1,-36-71 1,0 0 0,35-35-1,0 0 1,-35-53-1,0 18 1</inkml:trace>
  <inkml:trace contextRef="#ctx0" brushRef="#br0" timeOffset="23962.17">4674 2699 0,'0'0'0,"0"-36"0,-17 54 47,-36 17-32,53 1-15,0 17 31,0 17-31,-36-17 16,36 35 0,0-52-1,-52-1 17,69-35-1,-17-35-16</inkml:trace>
  <inkml:trace contextRef="#ctx0" brushRef="#br0" timeOffset="25078.84">5115 2893 0,'0'0'0,"0"-35"16,0-1 0,0 1 15,53 35-31,-70-53 15,17 18 17,-36 35 15,-17 0-16,0 0-16,1 0 17,52 35-17,-36 0 1,-17 1 0,53 17-1,0-18 1,0 18-1,0 0 1,0-18 0,53-35 15,-17-18 0,-1-17-15,35 0-1,-70-1 17,0 1-17,36 0 1,-36 0 15,0 52 63,-18 36-63,18-18-15,0 1-1,35-36 1,-35 35-16,36-35 31,16 0-15,-16 0-16,17 0 31,-18 0-31,-35-35 16,35-1-16</inkml:trace>
  <inkml:trace contextRef="#ctx0" brushRef="#br0" timeOffset="25556.48">5556 2311 0,'0'0'16,"-35"0"15,35 35 1,0 0-17,0 36-15,0 35 16,0-1-1,0-34 1,0 53 0,0-89-1,0 0 17</inkml:trace>
  <inkml:trace contextRef="#ctx0" brushRef="#br0" timeOffset="26900.4">5803 2593 0,'0'0'0,"0"18"78,-17 17-62,17 53-1,0-70 1,17 35 0,-17-36-16,53 36 31,-18-53-16,18 0 32,-17 0-31,-36-17 0,35-19-1,-35-34 1,35 17-1,-35 17 1,0 1 0,0 53 93,0 17-93,0 0-1,0 1 1,0-1 0,35-35-16,-35 35 15,0 1 1,36-36-1,-1 0 1,0 0 0,1 0 15</inkml:trace>
  <inkml:trace contextRef="#ctx0" brushRef="#br0" timeOffset="27777.05">6562 2663 0,'0'-35'16,"0"0"15,0 0 16,-18 35-47,-17 0 47,-18 0-32,53 53 1,-35-18-1,-1 0 1,36 0 0,-35-17-1,35 17 1,0 36 0,0-36-1,18-35 1,52 0 15,-35-35-15,1 35-1,-36-35 1,53-54 0,-53 54-1,0 53 95,-18-18-110,18 53 15,0-18 16,0 18-15,18-53 0,17 0-1,0 0 1,18 0-16</inkml:trace>
  <inkml:trace contextRef="#ctx0" brushRef="#br0" timeOffset="28649.64">7038 2293 0,'18'0'62,"-18"35"-46,0 54 0,-36-19-16,36-35 15,0 54 1,0-19 0,0 1-1,0-71 1,18 35-1,-18 0 1,0 1 0,0-72 31</inkml:trace>
  <inkml:trace contextRef="#ctx0" brushRef="#br0" timeOffset="29408.8">6897 2611 0,'-35'0'16,"35"17"31,17-17-47,36 0 16,-18 0-1,89 0 1,52-35 15,-141 35-15,36 0-1,-36-35 1,-52 35 15,-19 0 16,-17 0 47,53 17-94,0 19 31,0 16-15,0-16-1,0-1 1,0 0 0,18-35-1,17 0 1,18 0 31,-17 0-32,-1-17 1</inkml:trace>
  <inkml:trace contextRef="#ctx0" brushRef="#br0" timeOffset="29592.05">7426 2399 0</inkml:trace>
  <inkml:trace contextRef="#ctx0" brushRef="#br0" timeOffset="30108.62">7532 2663 0,'0'0'16,"17"36"-1,-17-1 1,36-35 0,-1 35-1,0-35 1,1 0-1,-1 0 1,0-53 0,0 0-1,-35 18 1,0-18 0,-35 18-1,0 35-15,-36 0 16,54 0 15,-54 0-15,36 18-1,35 35 17,0-18-17,17 0 1,54-35-1,-53 0 1</inkml:trace>
  <inkml:trace contextRef="#ctx0" brushRef="#br0" timeOffset="30716.39">7973 2575 0,'0'36'15,"0"16"1,0-16 0,0-72 109,0 1-110,0 0 1,35 35-16,0-88 15,-35 52 17,53 36-32,0-35 31,-18 35-15,-35 18-16,0 35 31,71-18-16,-71 36 1,0-19 0,0 1-1,-18-53-15,18 53 16,0-17 0,0-1 15</inkml:trace>
  <inkml:trace contextRef="#ctx0" brushRef="#br0" timeOffset="35476.35">8572 3616 0,'-35'0'31,"35"-35"-15,-35 35-1,-18 0 17,18 35-17,-18 53 1,18-35-1,-36 0 1,71 70 0,-35-87-16,35 52 15,35-35 17,-35 17-17,35-34 1,36-36-1,-18 35 1,-18-35 0,18-53-1,17 18 1,1 0 0,-36-107-1,36 37 1,-71-37-1,0 54 1,0 0 0,0 17-1,-18 71 17,-17-35-17,-18 35 1,18 0-1,-1 0 1,1 0 0,0 18-1,0-18 1,-1 70 15,36-34-15,-35-36-1,35 53 1,0-18 15,0 0-15,18-35 0,-18 35-1,88-35 1,-35 0-1,-18 0 1,18 0-16,18 0 16,-1 0-1,-35-52 1</inkml:trace>
  <inkml:trace contextRef="#ctx0" brushRef="#br0" timeOffset="40840.41">9349 3898 0,'0'0'0,"17"0"219,-17 18-219,53-18 16,18 0-1,-18 0 1,105 0 0,160-71-1,-159 71 1,-89-35-1,-17 35 1,-18 0 62,-52 0-47</inkml:trace>
  <inkml:trace contextRef="#ctx0" brushRef="#br0" timeOffset="41469.67">10054 3669 0,'-70'0'0,"105"0"78,-35 18-62,53-18 0,-18 0-16,0 0 15,71 35 1,0-35-1,-71 0 1,54 0 0,-89 35 15,35-35-15,-35 35 15,-35 1-16,-18 17 1,53-18-16,-36-35 16,1 70 15,0-17-15,-18 0-1,53-17 1,17-36 15</inkml:trace>
  <inkml:trace contextRef="#ctx0" brushRef="#br0" timeOffset="47312.55">11553 3581 0,'0'-36'16,"0"19"15,-35-36 0,0 53 1,-18 0-1,53 17-15,-35-17-1,-1 36 1,1 52-1,0-53 1,0 53 0,35-35-1,0-17 1,0 17 0,0 17-1,17-35 16,19 1-15,-1-36 0,-35 35-1,53-35-15,-18 0 16,18 0 0,-18 0 15,0-35-16,36 35 1,-71-71 0,0 36-1,35-18 1,-35 18 0,0-36-1,-17 1 16,17 52-15,0-17 0,-36 35-1,36-36 17,-35 36-32,35-35 15,-35 35 1,0 0 15,17 0-15,-17 0 31,-1 0-1,36 18 64</inkml:trace>
  <inkml:trace contextRef="#ctx0" brushRef="#br0" timeOffset="47612.89">12083 4128 0,'0'52'31,"-18"-52"-15,-17 36 0,-1 52-1,-52-53 16,53-35-15,0 71-16</inkml:trace>
  <inkml:trace contextRef="#ctx0" brushRef="#br0" timeOffset="49194.34">13141 3404 0,'18'0'0,"-18"-35"31,-18 35-15,18-35 15,-35 35 0,-1-36-15,1 36 15,0 0-15,-18 0-16,18 0 31,35 18-31,-71-18 16,71 35 15,-70 1-15,70-1-1,-36-35 1,36 35-16,0 0 16,-35-35-1,35 36 1,0-1-1,18-35 1,17 35 15,53-35-15,-53 0 15,1 0-31,17 0 16,-18 0 15,0 0-15,18 0-1,-53 36 1,35-36 15,-35 53-15,0-18-1,0 0 17,-35-35-17,35 53 1,-70-53 0,17 35-1,0 1 1,-71-36 15,107 35-15,-54-35-1,18 0 1,0 0 0,53-35-1,-35 35 1,0 0 15,35-36-15,17 36 62</inkml:trace>
  <inkml:trace contextRef="#ctx0" brushRef="#br0" timeOffset="50725.84">13688 4216 0,'0'0'0,"-18"0"16,18 17 31,-35 36 0,0-17-32,-36-1-15,-52 35 16,-1-34-1,36 52 1</inkml:trace>
  <inkml:trace contextRef="#ctx0" brushRef="#br0" timeOffset="52597.03">14464 3634 0,'35'-36'62,"-35"1"-31,0 0-31,0-18 32,0 18-17,-17-1 1,-19 36 31,36-35-47,-53 35 31,0 0 0,53 18-15,-35-18-16,35 53 15,-35-53 1,35 35 0,0 0-1,-35 0 1,35 1 0,0 17-1,0 0 1,0-18-1,0 0 1,17-35 0,19 0-1,34 0 17,-35 0-17,-35-18 1,18 18-16,-18-35 15,71-53 1,-71 53 15,0-1-15,35 1 15,-35 0 0,-18 35-15,18 17 31,0 19-31,0 17-1,-35-18 1,35 18-1,0-18 17,35 0-32,-17-35 31,-18 36-15,70-36-1,-17 0 1,53 0-1,-106-18 1</inkml:trace>
  <inkml:trace contextRef="#ctx0" brushRef="#br0" timeOffset="52953.94">14870 3669 0,'-36'0'0,"-34"53"47,70-18-32,0 0 1,0 1 15,35-36-31,53 0 32,18-36-1,-106-17-16</inkml:trace>
  <inkml:trace contextRef="#ctx0" brushRef="#br0" timeOffset="53133.41">14870 3581 0,'0'0'0,"0"-36"15,0 54 17</inkml:trace>
  <inkml:trace contextRef="#ctx0" brushRef="#br0" timeOffset="53673.08">15205 3669 0,'-71'0'47,"71"18"0,0 70-16,0-53-16,0 0 1,0 1-16,0-1 16,18-35-1,-18 35 1,0 18 0,0 0-1,0-18 1,-35-35 15,-1 0-15,1 0 15,0-17-31,35-72 16,-36 54-1</inkml:trace>
  <inkml:trace contextRef="#ctx0" brushRef="#br0" timeOffset="53873.39">15046 3475 0,'0'0'0,"-35"0"15,88 0 32</inkml:trace>
  <inkml:trace contextRef="#ctx0" brushRef="#br0" timeOffset="54205.71">15699 3916 0,'0'35'0,"0"18"31,-36-53-15,-87 124 0,70-124-1,-18 35 1,54-35-1</inkml:trace>
  <inkml:trace contextRef="#ctx0" brushRef="#br0" timeOffset="55501.31">16281 3175 0,'0'0'0,"0"71"93,0-36-93,0 0 0,17 36 16,-17-1 15,0 18-15,0-52-1,0-1 1,0-53 47,36-52-48,-36 34-15,35 36 16,18-17-1,-18-18 1,18 35-16,18 0 16,-36 0-1,-35 17 17,35 1-17,-35 17 1,0 0-1,-18-35 1,-17 36 0,0-1-1,0-35 1,-1 35 0,-17-35-1,-17 0 1,17-17-1,53-36 32</inkml:trace>
  <inkml:trace contextRef="#ctx0" brushRef="#br0" timeOffset="56093.55">16810 3440 0,'-35'0'31,"70"52"63,-35-16-94,0 17 16,35-53-1,-35 53-15,0-18 16,0 0 0,0 0 15,35-35 16,1 0-16</inkml:trace>
  <inkml:trace contextRef="#ctx0" brushRef="#br0" timeOffset="56553.25">17057 3528 0,'0'0'0,"35"0"15,-53-53 1,18 70 15,-35-17-15,35 53 0,-35-53-16,-18 0 15,18 36 16,-18-36-15,88 0 47,-35 70-63,88-70 15,-88 36 1,53-36-1,-53 17 1,71-17 15,-71 35-31,53-35 32,-18 0-17</inkml:trace>
  <inkml:trace contextRef="#ctx0" brushRef="#br0" timeOffset="57122.68">17410 3528 0,'-36'35'125,"36"18"-109,0-18-1,18-35-15,-18 71 16,0-18 0,35 0-1,-35-18 1,0 0 15,-17 0 0,-36-35 1,17 0-17,36-17 16,-35 17-15,35-35-16,-35-1 16,52-34-1</inkml:trace>
  <inkml:trace contextRef="#ctx0" brushRef="#br0" timeOffset="57444.54">17321 3175 0,'0'0'16,"0"-35"-1,-35 35 1,53 0 0</inkml:trace>
  <inkml:trace contextRef="#ctx0" brushRef="#br0" timeOffset="59668.27">13635 4128 0,'0'-36'16,"17"36"47,19 0-48,-54 0 63,-17 0-46,52 0-1,-17-35-16,36 35-15,-1 0 32,-35 18-17,0 17 1,-18-35 0,18 35-1,-35-35 1,53 0 31,-18 18-32,-36 52 17,1-70-32,-35 53 15</inkml:trace>
  <inkml:trace contextRef="#ctx0" brushRef="#br0" timeOffset="62365.11">18944 3104 0,'0'-35'16,"-17"0"30,-19 53-30,1 52 0,-106 124-1,106 18 1,-18-89 0,53-17-1,0-71-15,70 18 16,1-53-1,17 36 1,-53-36 0</inkml:trace>
  <inkml:trace contextRef="#ctx0" brushRef="#br0" timeOffset="63585.09">19332 3334 0,'0'35'47,"0"0"-32,0 18-15,36 53 16,-36-18 0,0-52-1,0-89 63,0 17-62,35 1-16,-35-18 16,0 18-16,35 0 15,-35-1 1,18 36 0,70 0-1,-35 18 16,-18 17-15,-35 89 0,0-89-1,-18 0 17,18-52 30,0-36-46,0 17-1,18 1 1,53-35-16,-71 34 16,35 1-1,0 35 1,0 0 15,1 0 0,-1 18 1,-35 17-17,0 18 1,0-18-1,0 0 1,0 1 0,-18-36-1,18 35-15,18-35 32,17 0 14</inkml:trace>
  <inkml:trace contextRef="#ctx0" brushRef="#br0" timeOffset="64180.28">20126 3581 0,'35'35'31,"18"-35"-15,-18 0 0,-35-18-16,36 18 15,-36-35 17,0-18-17,35 18 1,-35 0-1,-35-1 1,-1 1 0,1 35-1,-35 0 17,70 18-32,-53 17 15,17 0 1,1 0 15,35 1-15,0-1 31,88-35-32</inkml:trace>
  <inkml:trace contextRef="#ctx0" brushRef="#br0" timeOffset="65629.2">20726 3404 0,'0'-35'16,"-18"35"0,-17-35-1,-18 35 1,0 0 15,0 0-15,18 0-1,-1 17 1,36 19 0,0-1-1,0 0 1,0 18-16,18-18 31,35-35-15,18-17-1,-36-19 1,0-16 0,0-19-1,1-105 17,17 35-17,-53 52 1,-18 89-1,18-35 1,-35 53 0,35 35-1,-36-18 1,36 0 0,0 36-1,0-18 1,0-18-16,0 0 15,0 18 1,0-18 0,36 1-1,-1-1 17,0-35-1,18 35-16,-18-35 1,-35-17 0,36 17-1,-36-36-15,0 1 32,35 0-32,-35-1 15,-18 36 48,18 36-32,0 34-15,18-34 15,17-36-16,1 0 1,-1 0 0,0-18-1,-35-17-15,35-1 16,1-34 0,-36-18-1,0-53 1,53 52-1,-71 54 1,-17 35 31,-1 18-16,36 17-15,0 0-1,0 36 1,-53 52 0,53-52-1,36-18 1,17-18 15,-18-35-15,0 0-1,0 0 1,-35-18 0,53 18-1</inkml:trace>
  <inkml:trace contextRef="#ctx0" brushRef="#br0" timeOffset="66315.92">21925 2805 0,'0'17'47,"0"19"-47,53 69 15,-53-69 1,0 140-1,0-17 1,0-36 0,0-70-16,0-18 15,0 36 1,35-71 0</inkml:trace>
  <inkml:trace contextRef="#ctx0" brushRef="#br0" timeOffset="66668.42">22013 3104 0,'0'-35'0,"124"0"32,-107 35-17,19 0 1,-1 0 0,-35 35-16,0 0 15,0 18 1,-18 18-1,-52-36 1,35-35 0,-54 0-1</inkml:trace>
  <inkml:trace contextRef="#ctx0" brushRef="#br0" timeOffset="67394.25">22560 3210 0,'0'-35'0,"-35"0"47,35-1-16,-53 36-16,18 0 17,-1 0-32,1 0 15,17 0 1,18 18 0,-52 17-16,16 54 31,36-54-16,18-35-15,-18 35 16,88-35 0,-35 0-1,-18 0 1,1-53 0,-36 18 15,0 0-16,0 52 64,0 19-79,0-1 31,35-35-16,0 35 1,0-35 0,1 0-16</inkml:trace>
  <inkml:trace contextRef="#ctx0" brushRef="#br0" timeOffset="67993.42">22666 3087 0,'0'0'16,"0"-53"-16,0 18 16,35 35-1,18 0 1,0 17 0,-53 19-1,0 52 1,0-35-1,0-18 1,-18-35 15,18-18 16,0-17-31,0-18-1,71-17 1,-36 70-16,1-71 16,34 71-1</inkml:trace>
  <inkml:trace contextRef="#ctx0" brushRef="#br0" timeOffset="69248.32">23266 2999 0,'0'-36'32,"-18"36"61,-17 0-77,0 36 0,35 17-1,-53-53 1,53 35-16,0 0 15,0 0 1,17-35 0,-17 36-1,71-1 1,-36-35 15,0-18-15,-35-17 15,0 0-15,0-1-1,0 1 48,0 53-1,0 52-30,36-34-17,-1-36 1,-35 35-16,35 0 31,0-35-15</inkml:trace>
  <inkml:trace contextRef="#ctx0" brushRef="#br0" timeOffset="70014.13">23583 3122 0,'35'18'47,"-35"17"-31,0 0-1,-35-35 1,35 36 0,0-54 46,0-35-62,0 18 16,0-36-1,18 36 1,70 35 0,-53 0-1,-35 18 1,71 17 0,-71 0-1,-18 0 1,18 1 15,0-72 16,0 1-31,0 0-1,18-53 1,-18 52-1,53 19 1,0 17 0,0 35-1,-53 0 1,0 36 0,0-36-1,0 0 1,-18-35 46,18 36-62,18-36 16</inkml:trace>
  <inkml:trace contextRef="#ctx0" brushRef="#br0" timeOffset="70541.78">24148 3175 0,'35'-35'16,"0"35"0,0-36 15,1 36-31,-36-35 16,0 0-1,-18 35 1,18-35-1,-53 35 1,53-36 0,-35 36-1,-18 53 1,53 35 0,0-52-1,-35-1 1,52-35 15,89 35-15,-18-35 15,-52-17-31,17-19 16</inkml:trace>
  <inkml:trace contextRef="#ctx0" brushRef="#br0" timeOffset="70880.31">24642 2734 0,'0'35'47,"0"1"-31,0-1-1,0 35 1,0-17-16,0 53 16,0-18-1,0-35 1,0-17-1,0-1 17</inkml:trace>
  <inkml:trace contextRef="#ctx0" brushRef="#br0" timeOffset="71078.78">24412 3016 0,'0'0'0,"0"-17"31,71 17-15,-18 0-1,-18 0 1,0 0-16,1 0 15</inkml:trace>
  <inkml:trace contextRef="#ctx0" brushRef="#br0" timeOffset="71823.92">24712 3193 0,'35'0'16,"1"0"-1,-36-18-15,53 18 16,-53-35 0,35 35-1,-35-36 1,0 1 0,0-35-1,-18 70 16,-17 35 32,35-17-47,0 52-16,0-35 15,0-17 16,18-18-15,34 0 0,-16 0-1,-1 0 1,-17 0 0,-18-35-1,0-1 1,53 1 15,-18 35-15,0 35 15,-35 1-15,0-1-1,-18-35 1,18 35-1,-35-35 1,35-17 31,35-54-31,1-35-1,70-35 1,-106 106-16</inkml:trace>
  <inkml:trace contextRef="#ctx0" brushRef="#br0" timeOffset="72464.39">25612 2822 0,'0'0'16,"-18"0"-1,18-17-15,-71 34 32,36-17-17,35 36-15,0-1 16,0 18-1,0-18 1,0 0 15,18-35-31,35 36 32,0-36-17,-18 35 16,-53-35 1,18 35-17,-35-35 1,0 0 0,-1 0-1,-16 0 16</inkml:trace>
  <inkml:trace contextRef="#ctx0" brushRef="#br0" timeOffset="72841.48">25823 2663 0,'0'0'15,"36"0"-15,-36 18 0,53 35 16,17 71 0,-70-54 15,-70 36-15,17-36-1,-18-34-15,-35 52 16,36-53-1,17-35 1</inkml:trace>
  <inkml:trace contextRef="#ctx0" brushRef="#br0" timeOffset="81282.97">8714 4974 0,'0'0'0,"0"-35"47,-18 35-32,18-35 17,-18 35-1,-17 0 0,-36 0-15,71 17-1,-35-17 1,35 36 0,-17-36-1,17 35 1,-53 0 15,53 0-15,0 1-1,-53-1 1,53 0 0,0 0-1,0 18 17,0-17-17,0-1-15,17 0 31,-17 1-15,36-1 0,-1-35 15,-35 35-15,35-35-1,18 0 1,18 0-1,-18 0 17,-53-18-1,88-17-15,-88 0-1,17 35 1,-17-53-1,36 18 1,17-1 0,-53 1 15,0 0-15,0 0-1,0-1 16,0 1-31,0 0 32,0-18-17,0 18 1,0-1 0,-18 1-1,-53 35 48,54 0-32,-54 0-15,36 0 46,0 0-15,17 0-16,18 18 0,-35-18 16,35 35-31,17-35-16</inkml:trace>
  <inkml:trace contextRef="#ctx0" brushRef="#br0" timeOffset="87836.49">10407 5927 0,'0'0'0,"18"0"47,35 0-32,-18 0 1,18 0-1,35 0 1,18-18 0,-53-17-1,35-18 1,-88 18 0,35-89-1,-35 71 1,0 0-1,0 0 1,-53 53-16,53-35 16,-70 35 15,34 0 0,36 18-15,0 17-1,0 36 17,0-19-1,0-16-15,0-1-1,0 0 1,0 36-1,0-1 1,18-70-16,-18 141 16,0-70-1,0-36 1,0 18 0,-35-17 15,35-1-16,0 0 32,-36-35-31,1 0 15</inkml:trace>
  <inkml:trace contextRef="#ctx0" brushRef="#br0" timeOffset="88543.46">10548 6050 0,'35'0'31,"-35"-35"-16,36 35 1,69 0 0,-34-35-1,52 35 1,-105 0 0,53 0-1,-36-36 1,18 36-1,-18 0 1,-35-35 15,-35 35 1,0 0 46,35 18-47,0 35-15,0-18-1,17 18-15,-17 17 31,35-70 1,18 0-1,-53-53-15,53 0-1</inkml:trace>
  <inkml:trace contextRef="#ctx0" brushRef="#br0" timeOffset="89285.43">11465 5768 0,'0'53'15,"0"-18"-15,0 0 16,0-17-1,0 53 1,0-36 15,0-53 47,0-52-62,0-1 0,18 71-1,-18-53 1,53 18 0,-18 0-1,0 35 1,1 0-1,-1 0 1,0 17 15,-35 19-15,0-19 0,0 18-1,0 36 16,0-36-15,36 1 31,-1-36-31</inkml:trace>
  <inkml:trace contextRef="#ctx0" brushRef="#br0" timeOffset="89929.19">12206 5803 0,'0'0'0,"-35"0"15,0-35 1,-18 35 0,17 0-1,1 18 1,0 17 0,35 35-1,0-17 1,17-53-1,19 0 1,-1 0 0,0-17-1,1 17-15,-36-53 16,35-18 0,-35-17-1,35-35 1,-35 17 15,-18 106-15,-17 0 15,35 70-15,0 36-1,-35 18 1,35-36-1,35-18 1,-35-17 0,53-18-1,-18-35 1,54 0 15,-54 0-31</inkml:trace>
  <inkml:trace contextRef="#ctx0" brushRef="#br0" timeOffset="90613.96">13406 5627 0,'0'0'0,"-18"0"0,18-35 15,0 123 32,0-53-31,0 71-1,0 0 1,18 17 0,-18-88-16,0 36 15,35-36 16,-35-70 1</inkml:trace>
  <inkml:trace contextRef="#ctx0" brushRef="#br0" timeOffset="91025.76">13441 5609 0,'35'-70'15,"0"70"1,1-36-1,52 36 1,-53 0 0,0 0-16,-35 18 15,0 105 1,36-87 0,-36 17-1,-18-18 1,-70 0 15,35-35 0,-35-17-15</inkml:trace>
  <inkml:trace contextRef="#ctx0" brushRef="#br0" timeOffset="91658.43">14217 5415 0,'0'0'0,"0"-17"31,-18-19-15,18 54-1,0-36 1,-35 18 0,0 0-1,-1 36 1,36-1-16,-52 0 31,16 71-15,-70-18-1,71 36 1,35-1 0,-35 18-1,53-70 1,52-1-1,-52-34 1,70-1 0,-18 0-1,-34-35 1,17-35 0</inkml:trace>
  <inkml:trace contextRef="#ctx0" brushRef="#br0" timeOffset="96176.38">14676 5609 0,'35'0'16,"-35"-17"-1,-18 17 17,18-36-17,-35 36 32,-18 0-31,18 0-1,-1 18 1,1 17 0,-18-35 15,18 71-16,35 17 1,0-53 0,-35-35-16,35 71 15,0-18 17,17 35-17,19-88 1,-1 35-1,0-35 1,-17 0 0,52 0-1,1 0 1,-36-18 15,0-34-15,-35 16-1,0 1 1,36-18 0,-36 0-1,0 18 1,0 0 0,-18-36-1,-17 71 16,35-35-31,-35 0 16,35-1 15,-36 36-15,-17 0 31,18 0-16,35 18-15,0 35 31,18-53-47</inkml:trace>
  <inkml:trace contextRef="#ctx0" brushRef="#br0" timeOffset="96687">14905 5345 0,'0'-36'0,"-18"36"46,18 18 1,0 35-31,0 0 0,0 17-1,0 19 1,0-54-1,0 0 1,0-70 62,0 0-78</inkml:trace>
  <inkml:trace contextRef="#ctx0" brushRef="#br0" timeOffset="97151.93">14711 5309 0,'17'0'78,"19"0"-62,17 0 0,88-70-1,18 17 1,-107 53 0,1 0-1,-17-35 1,-54 35-1,36 0 1,-36 0 15</inkml:trace>
  <inkml:trace contextRef="#ctx0" brushRef="#br0" timeOffset="104373.18">9172 4533 0,'0'-35'94,"0"70"31,0 0-94,0 18-15,53-53-16,-53 36 15,0 17 1,0-18 31,35-35-16</inkml:trace>
  <inkml:trace contextRef="#ctx0" brushRef="#br0" timeOffset="105184.48">9102 4445 0,'53'0'141,"17"0"-110,1-18-15,-36 18-1,18 0 1,-53-35 0,35 35-1,18 0 1,-18 0-1,-52 0 79</inkml:trace>
  <inkml:trace contextRef="#ctx0" brushRef="#br0" timeOffset="106120.43">9225 4463 0,'-17'0'31,"17"-36"1,0 54 93,0 17-110,0 1 16,0 16-31,0 19 16,0-18 0,0-18-1,0 0 17,0 1 30,0-19-46,0-52 93,0 0-109</inkml:trace>
  <inkml:trace contextRef="#ctx0" brushRef="#br0" timeOffset="106953.68">9031 4498 0,'-18'0'32,"36"0"-32,-36 0 31,36 0 31,-36 0-46,36 0-16,-18 18 47,53-18-16,-18 0 0,54-71-15,-54 71 0,0 0-1,0 0 1,18 0 15,-17 0 0,-36-53-31,0 71 78</inkml:trace>
  <inkml:trace contextRef="#ctx0" brushRef="#br0" timeOffset="109625.85">7779 3757 0,'0'-35'31,"0"0"-15,0-1 15,-36 36-15,36-35-1,-35 35 1,0 0 0,0 0-1,-18 0 1,-18 0 0,18 0-1,-17 18 1,70 17 15,0 0-15,-36 0-1,36 1-15,0 17 16,0-18 0,0 0-1,0 18 1,0-18-1,18 54 1,-18-19 0,0-35-1,0 18 1,35-53 0,-70 36-1,-88 34 32,70-70-31,-18 0-1,71-17 1,0-19 0,0 1-1,0-18 1,71 53-1,-36 0 1,0 0 15,-35 18-31,18-18 16,-18 35-16,0 0 16,0 18-1,0 18 16,0 17-15,-18 53 0,18-53-1,-70-53 1,70 36 0,0-36-1,-36 1 1,36 17-1,0-1 1,0-16 0,0 17-1,0-18 1,0 0 0,18 36-1,-18-36 16,-18-17-15,36-18 0,-18 35 15,88-35-15,-35 0-1,-18 0 1,18 0 15,-17 0 0,17 0-15,-18 0 0,0 0 15,0 0-16,1 0-15,-36-18 32,53 18-32,-18 0 31,0 0-15,-35-17 30,0-19-14</inkml:trace>
  <inkml:trace contextRef="#ctx0" brushRef="#br0" timeOffset="113076.52">15558 5274 0,'0'0'0,"0"-35"110,-18 35-63,18 17-32,0 19-15,-35-36 16,-1 53 0,36 35-1,-70 35 1,34-87-16,36-1 15,-35 0-15,-35 36 16,70 17 0,-53-53 15,53 36-15,-36-36-1,1 71 1,0-53-1,35-18 1,-71 0 15,71 1-15,-35-36 15,35 35 47,18-35-62,-36 0 0,36 0-1,-18-35 1,53-36-1</inkml:trace>
  <inkml:trace contextRef="#ctx0" brushRef="#br0" timeOffset="114379.9">15857 5574 0,'-17'0'16,"17"-35"-1,-36 35 17,1 0-1,0 17-15,0 36-1,-18 18 1,0 17-1,53-53-15,0 0 16,0 36 0,0-18-1,17-18 17,36-35-17,-53 35 1,71-35-16,-36 0 15,-17 0 1,17 0 0,18-35 15,-18 0-15,1 0-1,-1-36 1,0 36-1,-35-18 1,0 18 0,0-1-1,0 1 1,-18 0 0,18 0-1,-70 35 1,52 0-1,-35-36 1,36 36 15,-19 0 1,1 0-17,35 18 1,0 17-1,0 0 1,0 1 0,0-1-1,-35-35 1,35 35 0,0 1-1,18-36 16,17 0-15,18 0-16,0 0 16,17 17-1,-35-17 1,1 0 15,52 0-31,-53 0 16,-35-35 15</inkml:trace>
  <inkml:trace contextRef="#ctx0" brushRef="#br0" timeOffset="115121.67">16351 5256 0,'0'89'47,"36"-36"-31,-1-18-1,-35 35 1,106 89-1,-106-71 1,53 0 0,-53 1-1,0-1 1,-53 0 0,53-53-1,-106 1 1,-18 17-1,36-18 1,53-35 0,-53-18-16</inkml:trace>
  <inkml:trace contextRef="#ctx0" brushRef="#br1" timeOffset="134664.66">5345 4251 0</inkml:trace>
  <inkml:trace contextRef="#ctx0" brushRef="#br1" timeOffset="136720.67">5556 4463 0,'-35'0'47,"0"0"-32,52 0-15,-34 0 16</inkml:trace>
  <inkml:trace contextRef="#ctx0" brushRef="#br1" timeOffset="137322.25">5415 4269 0,'18'0'31,"-18"-36"-15,-18 36 0,18 18-1,0 35 1,0 35 0,0 18-1,35 35 1,-35-18-1,0-34 1,-17-89 15,34 0-15,-34 0 0,17-18 15,0-35-31</inkml:trace>
  <inkml:trace contextRef="#ctx0" brushRef="#br1" timeOffset="137914.46">5680 4286 0,'0'0'0,"0"18"63,0 17-48,-53 18 1,18-53-1,-18 71-15,17-36 16,1 18 0,0-18-1,0-35 1,-1 0 15,54 0-15,17 0 15,-35-18-31,35 18 31,1 0-31,-36 18 16,70 35 0,-17-18-1,-53 1 16,0 16-15,0-16 0,35-36-1,-35-18 1,53-17 0</inkml:trace>
  <inkml:trace contextRef="#ctx0" brushRef="#br1" timeOffset="138552.01">5803 4463 0,'0'0'0,"0"17"15,0 19 16,18 16-15,-18 1 0,0-17-1,-18-36 1,18 53 15,-35-53 0,35-18-15,0-53 15,0 18-15,18-17 0,34-1-1,-52 36 1,36 35 15,-36 18 0,70-18-15,-34 0 0,-36 53-1,0-18 1,0 0-1,0 0 1,0 1 0,0-19 15,35-17-15</inkml:trace>
  <inkml:trace contextRef="#ctx0" brushRef="#br1" timeOffset="139072.79">6227 4639 0,'0'0'16,"35"-18"-16,18 18 15,-18 0 1,-35-53 0,0 18-1,0-18 16,0 18-15,0 0 0,-18 35-1,18-36-15,-35 36 32,0 0-17,35 18 1,-35 35-1,-1-53 1,36 53 0,0 0-1,0-18 1,18-35 15,17 0-15</inkml:trace>
  <inkml:trace contextRef="#ctx0" brushRef="#br1" timeOffset="140082.01">6509 4304 0,'-36'0'16,"36"18"-16,0 17 16,0 0-1,0 18 16,0-18-15,0 1 0,0-1-16,18-35 15,17 0 32,1 0-31,-36-18 15,35 18-15,-35-35-1,0 53 48,0 17-32,18-35 0,-18 35-15,35-35 0,0 0-1,-35-53 1,0 18-1,35 0 1,-35-18 0,-17 53-1,-36-53 1,18 0 0,35 88 30</inkml:trace>
  <inkml:trace contextRef="#ctx0" brushRef="#br1" timeOffset="140583.74">6738 4339 0,'0'35'0,"35"-35"16,-35 53-1,0 0 1,0 35 0,0-105 46,0-54-46,53 18-1,-53 18 1,0-18 0,36 53 15,-1 0-16,-35 35 1,35 1 0,-35 34-1,0-34 1,0-1-16,0 0 16,0 0-1</inkml:trace>
  <inkml:trace contextRef="#ctx0" brushRef="#br1" timeOffset="142846.2">3845 3369 0,'0'0'0,"-35"0"16,35-35 0,0 52 77,18-17-61,35 53-17,-1-53-15,1 0 16,36 0 0,-72 0-1,89 0 1,0 0-1,-18 0 1,-17 0 15,17 0-15,-18 53 0,-17-53-1,53 0 1,-71 0-16,18 0 15,53 0 1,-35 0 0,-36 0-1,53 0 1,-35 0 0,35-53-1,53 18 1,-70 35-1,-18 0 17,88-35-17,-106 35 1,89-36 0,-54 36-1,18 0 1,-17-35-1,0 35 1,17 0 0,-53-53-1,36 53 1,-1-35-16,-52 35 16,52 0-1,-34 0 1,17 0-1,0 0 17,35 0-17,-35 0 1,17 0 15,18 0-15,-35 0-1,-53-35 1,106 35 0,-53 0-1,-18 17 1,36-17 0,-18 0-1,-18 0 1,0 0-1,18 0 1,18 0-16,-1 0 31,-17 0-15,-17 0 0,87 0-1,-17 0 1,-53-17-1,53 34 1,-71-17 15,-53 0 63,18-35-94</inkml:trace>
  <inkml:trace contextRef="#ctx0" brushRef="#br1" timeOffset="144685.6">13000 1834 0,'0'0'0,"35"0"156,0 0-156,-35 18 15,89-18 1,-19 0 0,54 35-1,-19-35 1,1 0 0,-53 0-16,35 0 15,159 0 1,-123 0-1,-18 0 1,-36-17 0,89 17 15,158-36-15,-228 36-1,-1 0 1,-18 18-1,54-18 1,-36 0 0,0 0-1,-17-53 1,-36 53 0,0 0-1,18 0 16,-53-35-31,36 35 16,-1 0 0,-53 0 62</inkml:trace>
  <inkml:trace contextRef="#ctx0" brushRef="#br1" timeOffset="145824.94">13212 2152 0,'35'0'157,"35"0"-110,1 0-32,-18 0 1,-18 0-16,53 35 15,124-35 1,-106 0 0,-18 0-1,124 0 17,-142 0-32,1 0 15,70 0 1,-53 0-1,18-35 1,35 35 0,-70 0-1,-1 0 1,-35 0-16,18 0 16,-17 35-1,69-35 1,-69 0-1,122-35 1,-122 35 0,17 0-1,0-18 17,17 18-17,-35 0 16</inkml:trace>
  <inkml:trace contextRef="#ctx0" brushRef="#br1" timeOffset="149992.91">12859 5292 0,'0'0'0,"0"-36"32,0 1-17,0 0 1,0 0 15,0-1 0,0 72 48,0-1-64,0 0-15,0 53 16,0-35-1,0 88 1,0 0 0,0 18-1,0-18 1,0-53 0,0 18-1,0 88 1,0-105-1,0-54 1,0 0 0,-36-35-1,36 35 1,0 36 0,0-36-1,0-52 32,18-19-31,-18-17-16</inkml:trace>
  <inkml:trace contextRef="#ctx0" brushRef="#br1" timeOffset="153380.47">12929 5062 0,'-35'0'15,"35"18"126,35-18-78,36 0-63,-18 0 15,70 0 1,-52 0-1,52 0 1,-87 0-16,228-18 16,-35 18-1,-17 0 1,-18 0 0,-17 0-1,69 0 1,-157 0 15,16 0-15,72-53-1,-71 53 1,70 0 0,-52 0-1,17 0 1,-53 0-1,106-35 1,-141 35 0,123 0-1,-88 0 1,1 0 0,52 0-1,-71 0 1,36 0 15,-18 0-15,-52-35-16,52 35 15,-53 0 1,36 0 0,-36 0-1,-17 0 1,52 0-1,-35 0 64,1 0-48,-36 18 31,0 17-46,0 0 0,0 0-1,0 1 1,0-19-1,0 54 1,0-36 0,0 18-1,-36 35 1,36-52 0,0 52-1,-35-18 1,35-17-1,0 35 1,0 36 15,0-54-31,18 1 16,-18-1 0,0-17-1,0-17 1,-18-1 15,18 0-31,0 1 16,-35-19-1,35 18 1,0 1 15,0 17-15,-35-53-1,35 105 17,0-69-17,-36-36 63,1 0-78,35 17 16,-35-17-16,17 0 31,-52 53-15,-1-53-16,0 0 16,-17 0-1,18 0 1,17 0-1,-106 0 17,88 0-17,-17 0 1,0 0 0,53 0-1,-53 0 1,17 0-1,0 0 1,54 0 0,-54 0-1,-52 0 1,88 0 0,-18-17 15,-53 17-16,88 0 1,-70 0 0,17 0 15,-17 0-15,53 0-1,0 0 1,-1 0-1,-17 0-15,-17 0 16,35 0 0,-71 0-1,18 0 1,17 0 0,-17 0-1,0 0 1,35 0-1,0 0 1,0 0 15,-71 0-15,36 0 0,-18 0-1,36 0 1,-1 0-1,-35 0 1,1 0 0,-19 0-1,54 17 1,17-17 0,-36 0-1,19 0 1,17 0-1,18 0 1,-18 0 0,18 0-1,-1 36 1,-17-36 0,18 0-1,0 0 1,-1 0-1,-16 0 1,-19 0 15,36 0 16,-1 35-31,1-35-1,0 0 48,35 35-47</inkml:trace>
  <inkml:trace contextRef="#ctx0" brushRef="#br1" timeOffset="164900.66">17939 5239 0,'0'-36'31,"-18"36"32,18-35-63,-35 70 62,35 1-46,-35-36-1,35 70 1,0-17 0,0-17-1,0 16 1,0-16-1,17-36 1,1 0 0,17 0-1,53 0 1,-52 0 0,-36-36-16,35 36 15,35-70 1,-52-1-1,-18 18 1,53 18 0,-53 0 15,0 0-15,0-1-1,-53 36 63,18 18-46,0-18-17,35 70 1,0-34 46,0-1-46,0-17 0,0 17 15,0 0-16,17 1 1,18-36 31,18 52-47,18-52 31,-18 0-15,-18 0-1,0 0-15,1-35 16,-36 0 0,70 0-1</inkml:trace>
  <inkml:trace contextRef="#ctx0" brushRef="#br1" timeOffset="165382.28">17903 4957 0,'0'0'0,"0"-36"78,-35 36-62,35 18 62,35 52-63</inkml:trace>
  <inkml:trace contextRef="#ctx0" brushRef="#br1" timeOffset="165779.69">18556 5027 0,'35'0'32,"36"35"-17,-36 54 1,18-1-1,-53-18 1,-35 19 0,-71-54-1,71 18 1,35-18-16</inkml:trace>
  <inkml:trace contextRef="#ctx0" brushRef="#br1" timeOffset="166329.5">17709 5239 0,'0'17'62,"0"54"-46,-35-71-16,35 71 16,-53-19-16,18 19 15,35 0 1,0-54 0,71 36-1,34-53 1,1 0-16</inkml:trace>
  <inkml:trace contextRef="#ctx0" brushRef="#br1" timeOffset="168094.37">19315 5151 0,'70'0'32,"18"0"-17,-35-18 1,0 18-1,-53-35 1,124-36 0,-89 36-1,0-53 1,-35 17 0,0 18-1,-17-17 1,-19 70-1,36-36 1,-35 36 0,35 18 15,-35-18-15,35 35-1,0 18 1,0 18-1,0-54 1,0 89 0,0-53-1,0 18 1,0 17 0,35 35 15,-35-87-16,0 17 1,0-1-16,0 19 16,-18-71 15,-17 0-15,-53 0-1,17 0 16,71-53-31,-35 53 16</inkml:trace>
  <inkml:trace contextRef="#ctx0" brushRef="#br1" timeOffset="168381.37">19420 5239 0,'53'0'47,"36"0"-31,16-53-1,-69 53-15,34 0 16,-17 0 0,35-35-1</inkml:trace>
  <inkml:trace contextRef="#ctx0" brushRef="#br1" timeOffset="168693.56">20108 5045 0,'0'0'0,"0"17"31,0 36-15,-35-17-1,35 16 1,18 1 0,35-53-1,0 0 17,-1-17-1</inkml:trace>
  <inkml:trace contextRef="#ctx0" brushRef="#br1" timeOffset="168844.87">20144 4904 0,'0'0'0</inkml:trace>
  <inkml:trace contextRef="#ctx0" brushRef="#br1" timeOffset="169385.37">20320 4992 0,'0'0'0,"0"35"0,0 36 31,0-54-31,35 36 31,-35-18-15,0-52 78,0-54-79,0 36-15,0 17 16,36-17 0,-1-35-1,18 70 16,-18 0-15,0 17 15,-35 18-15,0 1 0,0-1 15,0 0 0,0 1-15</inkml:trace>
  <inkml:trace contextRef="#ctx0" brushRef="#br1" timeOffset="170061.95">20955 5027 0,'0'0'16,"-106"0"0,71-35-1,-53 35 1,88 35 0,-36 36-1,36-36 1,18 0 15,17-35-15,18 0-1,0 0 1,-53-17 0,35-19-1,1 36 1,-36-123-1,0 35 1,0 35 0,0 17-1,0 54 32,0 35-31,0 35-16,0-17 31,0-1-15,0-34-1,35 16 1,-35-16-16,88-36 16,0 0-1,-17 0 1</inkml:trace>
  <inkml:trace contextRef="#ctx0" brushRef="#br1" timeOffset="170824.96">22137 4674 0,'0'0'0,"0"-35"15,0 53 48,-35 17-63,35 53 31,0-53-31,-36 54 16,36-1-1,0 0 1,18-35 0,17-18-1</inkml:trace>
  <inkml:trace contextRef="#ctx0" brushRef="#br1" timeOffset="172092.56">21766 4992 0,'0'0'16,"-35"0"-1,53 0 17,52 0-1,1-35-31,-36 35 15,177-71 1,-36 36 0,-70-1-1,-53-52 1,17 88-16,-70-35 31,-17 35-15,-18-53-1,-1 53 17,1 0-1,35 18-15,0 35-1,-35-1 1,35 37-1,0-1 1,0 0 0,0-17-1,17 17 1,-17-106 46,0-35-30,0 18-32,0 0 15,36 35 1,-36-36 0,35 36-16,0-35 15,18 35 16,-53 18-15,0 17 0,0 0-1,0 1 17,35-36-17,-35 35-15,0 0 31,36-35 1,17 0-1,-18 0-15,0-17-1,-35-19 1,35 36-1,-35-70-15,0 52 32,-17 18 15,-18 0-16,35 71-16,0-18 1,-36-53 0,36 35-1,18 0 1,17-35 0,0 0-1,54 0-15,-19 0 16,1-18-1,-71-17-15</inkml:trace>
  <inkml:trace contextRef="#ctx0" brushRef="#br1" timeOffset="176876.31">23654 4851 0,'0'-36'15,"0"-17"16,0 18 16,-18 35-15,-17 0-17,35 18-15,0 17 16,-53-35-1,53 35-15,-35-35 16,35 36 0,0 52-1,17-35 32,36-53-31,-18 35-1,1-35 1,-1 0 0,36 0-1,-71-35 1,35-18 0,0 53-16,-35-88 15,0 52 1,0 1-1,0-18 1,-35 53 0,0-35-1,-1 35 17,36-35-17,-35 35 1,0 53 15,35-1-15</inkml:trace>
  <inkml:trace contextRef="#ctx0" brushRef="#br1" timeOffset="177886.7">24024 4427 0,'0'-35'16,"-17"35"-1,17 18 1,0 70 0,0-70-1,0 105 1,0 18-1,0-123 1,0 70 0,17-88-1,-17 35 32,0-52-31,0-19 93,0 1-62,0 0-31,0-18-1,35 53-15,-35-53 16,36 18 15,-1 35-15,0 0-1,1 0 1,-1 0 0,-35 17-1,35-17 17,-35 36-17,0 16 1,-18-16-1,-17-36 1,0 53 0,35 0-1,-35-53 1,-1 0 0,1 0-1,-18 0 48,53-18-48</inkml:trace>
  <inkml:trace contextRef="#ctx0" brushRef="#br1" timeOffset="179397.64">24642 4498 0,'0'0'0,"35"0"31,-35-35 16,-18 35-32,-35 0 17,18 0-1,0 17-15,35 19 15,-36-36-16,36 52 17,18-52-17,-18 71 1,35-36 15,18-35 0,18 0 1,-71 36-17,35-36 17,-53 0-1,18 52-16,18-52 1,-71 36 0,53-1-1,-35-35 1,0 0 15,-36 0 0,71-35-15,-53-1 0</inkml:trace>
  <inkml:trace contextRef="#ctx0" brushRef="#br1" timeOffset="180057.69">24836 4798 0,'0'0'0,"17"0"0,1 0 31,-18-71-31,0 18 31,53 18-15,-53 0 0,0-1-1,-18 36 17,-52 0 14,52 0-30,18 18 0,-35-18-1,35 35 1,0 1 0,0-1-16,0 0 15,0 0 16,35-35-15,0 0 0,18 0-16,18 0 31,-36 36-15,0-36 15</inkml:trace>
  <inkml:trace contextRef="#ctx0" brushRef="#br1" timeOffset="180517.83">25171 4586 0,'17'18'63,"-17"17"-63,0 53 31,0-53-31,0-17 15,0-53 79,0-36-78,36 36-1,34-36 1,-17 19 0,-18 52-16,1-36 15,-1 36-15</inkml:trace>
  <inkml:trace contextRef="#ctx0" brushRef="#br1" timeOffset="181867.91">25612 4498 0,'-18'0'16,"18"18"31,18 34-32,-18 37 1,0-54 0,0 18-1,35-53 1,0 53 0,18-71 15,-18 18-16,-35-35 17,36 0-32,-36-1 15,35-17 1,-35 18-16,0 0 16,0-18-1,0 123 204,0-17-219,35-53 31,-35 36-15,53-36-1,18 0 1,-36 0 0,0-53-1,1 53 1,-1-71 15,-35 36-15,0 17-1,-18-35 17,-17 53 15,35 18-32,0 17 1,-35 1-1,-1 34 1,36-17 15,36-53-15,-36 53 0,53-53-1,-18 0 1,0 0-1,18 0 1,-18 0 0</inkml:trace>
  <inkml:trace contextRef="#ctx0" brushRef="#br1" timeOffset="182399.37">26405 4586 0,'0'0'0,"-17"0"47,-54 18-32,36 17 1,35 0 0,18 1 15,17-36-16,-35-36-15,88 36 16,-53-141 15,-35 88-15,0-35 0,36 53-1,-54 35 1,-17 17 15,35 19-15,0-1-1,0 0 1,17 1-16,-17-1 16,0 35-1,53 1 1,-53-53-1,36-18 17,16 52-17,-34-52 1,17-17-16</inkml:trace>
  <inkml:trace contextRef="#ctx0" brushRef="#br1" timeOffset="185264.18">27217 4815 0,'17'0'125,"-17"-53"-125,0 18 31,89 35-31,-19-88 31,-70 35-31,71-17 16,-36-54-1,-35 89 1,35 17 0,-52 18-1,17-35 1,-36 35 93,36 18-77,0-1-1,0 18 0,0 1-31,0 34 47,36-70-47,-1 0 31,-35 18-15,53-18-1,-18 0 17,-35 88-17,0-35 17,-18-53-17,18 35 1,-35-35-1,-35 0 1,70 36-16,-36-36 31,36-71-15</inkml:trace>
  <inkml:trace contextRef="#ctx0" brushRef="#br1" timeOffset="186546.14">27658 4604 0,'0'-18'16,"88"53"-1,-88-52-15,88-19 16,-53 1 15,-35-35-15,0 52-1,0-53 1,-17 71 93,17 53-109,-35-53 16,35 18 0,0 17-1,0 1 17,35-1-17,0-35 1,18 0-1,-18 0 1,71 0 0,-88 0-1,52 0 1,-34 0 0,-36-18-16,35-17 15,-35 0 1,53 35-1,-71 0 17,18-36-17,-35 36 32,0 0-31,-18 36 15,17-36-15,36 35-1,18 0 32,17-35-31,-35 35-16,36 18 15,-36 0 1,35 35 0,-53 18-1,-17-70 1,35-1 0,-35 0-1,70-35 48,0-17-63,-35-19 15,71-70 1,17-17 0,0 35-16</inkml:trace>
  <inkml:trace contextRef="#ctx0" brushRef="#br1" timeOffset="188494.52">28593 4427 0,'0'-53'0,"0"89"63,-18-36-48,18 35 1,0 36 0,0-36-1,18-35 1,-18 35 15,35-35-15,0 0-1,0 0 1,1 0 15,-1-70-15,-35 17 15,35 53-15,-52-53-1,17 17 1,17 36 0,-34 0-1,17 18 126,0 17-110,0 1-31,0 17 16,35-18 31,18-35-32,-18 0 17,36 0-17,-36-35 16,0-1-15,-35 1 15,0 0-15,0-1 78,-35 54-16,35 35-47,0-18-15,0 18 15,18-53-15,-18 35-16,17-35 15,19 0 16,34-17-15,-17 17 0,-53-71-1</inkml:trace>
  <inkml:trace contextRef="#ctx0" brushRef="#br1" timeOffset="188996.87">29263 4410 0,'0'17'47,"18"-17"-31,-54 89-16,36-54 31,0-53 31,0-35-46,36 18 0,-36 0-1,35 35 1,-18 0 0,89-36-1,-70 36 1,-1 0 15,-35 18-31,0 0 16,0 17 15,0 0-15,-18-35-1,18 36-15,0-1 31,36-35 1</inkml:trace>
  <inkml:trace contextRef="#ctx0" brushRef="#br1" timeOffset="189727.53">29827 4286 0,'0'0'0,"-17"0"31,-19 18 1,1-18-17,35 35 1,-35 0 0,35 18-1,0-17 16,18-36-15,52 70 0,-35-70-1,18 0 1,18 0 0,-1-70-1,-34 70 1,-1-36 15,-35-34-15,0 17-16,-35 71 78,35 17-63,-36-35 1,36 35-16,0 18 16,-17-53-1,17 71 1,35-71 15,36 0-15,-54 0 15,54 0-31</inkml:trace>
  <inkml:trace contextRef="#ctx0" brushRef="#br1" timeOffset="192326.87">20673 6085 0,'0'-35'15,"35"35"32,-35-35-31,0 0 0,0-1-1,-18 36 1,18-17 15,-52 17-15,-19 0-1,53 0 1,18 70 15,-35-70-15,35 35-16,0 18 15,0-17 17,18-36-17,35 0 17,-18 0-17,35 0 16,-70-18-15,36-17 0,-36-1-1,0 54 95,-18-18-95,18 71 1,0-1 0,0 36-1,0-18 1,0-52-16,0 52 15,0-53 1,-53 36 0,53-18-1,-35-53 17,0 0-17,-1-71 16,1 71-31,35-53 16,0 18 15,0-1-15,0-16 0,53-1-1,18-71 1,17 71-1</inkml:trace>
  <inkml:trace contextRef="#ctx0" brushRef="#br1" timeOffset="192691.14">20955 6050 0,'-35'0'63,"35"18"-63,0-1 15,0 19 1,0-1 15,17-35-15,36 0 0,-17-18-1,-1 18-15,-35-35 16</inkml:trace>
  <inkml:trace contextRef="#ctx0" brushRef="#br1" timeOffset="193142.1">21061 5962 0,'0'0'0,"35"35"15,-35 0 1,35 18 0,-35 0-1,36-53 1,-36 36 0,0-54 15,35 18-16,-35-53-15,0 0 16,0 18 0,53-36-1,17 36 1</inkml:trace>
  <inkml:trace contextRef="#ctx0" brushRef="#br1" timeOffset="193607.06">21449 6015 0,'53'0'15,"-18"0"16,-35-18-15,0-17 15,-18 35 63,-17 0-78,35 18-1,0 52 1,0-35 0,0-17-1,18-18 1,-18 71-16,35-71 15,18 0 1,0 0-16</inkml:trace>
  <inkml:trace contextRef="#ctx0" brushRef="#br1" timeOffset="194041.44">21749 5962 0,'0'18'15,"35"-18"-15,-35 35 16,35 0 15,-35-53 47,-17-17-78,17-18 16,17 18 0,-17-18-16,71 53 15,-71-35-15,88 35 16,-35 0 0,0 17-1,0 36 1,-53 71 15,0-89-15,-18 0-1,18 1 17,0-19-17</inkml:trace>
  <inkml:trace contextRef="#ctx0" brushRef="#br1" timeOffset="194706.11">20884 5856 0,'0'0'15,"0"-35"17,18 35-17,-36 0 1,18 17 15,36-17-15</inkml:trace>
  <inkml:trace contextRef="#ctx0" brushRef="#br1" timeOffset="196576.34">23036 5662 0,'0'-35'16,"0"52"-1,0 54 16,0-36-15,0 71 0,0-53-1,0-18 1,0 1 0,0-54 30,0-35-14,0 0-17,0 18-15,0-18 16,36 18 0,-1-1-1,18 36 16,-53 18-15,53 35 0,-53-18-1,0 0 1,0 1-16,0-1 31,0-70 47,0-1-78,0-34 16,70 70 0,-70-53 15,89 53-16,-89-35 1,52 70 0,-16-35 15,-36 18 0,0 17-15,35 35-1,-35-17 17,0-17-1,0-1 0,0 0-31</inkml:trace>
  <inkml:trace contextRef="#ctx0" brushRef="#br1" timeOffset="197125.92">23689 5891 0,'123'0'15,"-70"0"1,-53-35-1,53 35 1,-53-35 0,0 0-1,0-18 1,-17 53 0,-19-53-1,-17 53 16,18 17 1,-35 19-1,70-1-15,0 0-1,-36-35 1,36 53-1,18-53 17,17 0-17,18 0-15</inkml:trace>
  <inkml:trace contextRef="#ctx0" brushRef="#br1" timeOffset="198685.79">24236 5733 0,'0'-36'15,"-18"36"1,-17 0 31,-36 36-32,36-1 1,-18-35 0,53 35-16,0 0 31,35 1-15,1-36-1,-1 0 1,0 0-16,18 0 15,0 0 17,-53-18-17,0-88 1,53 53 0,-53-35 15,0 0-16,0 35 1,0 18 0,0 52-1,0-34 1,-18 34 31,18 19-32,0 17 1,-35-53-16,35 53 16,0-18-1,-35-35 1,35 53 0,17-18-1,19 0 16,-36 1-15,88-36 0,-35 35-1,0-35 17,-18 0-17,18 0 1,0-35-1,-18-1 17,-35 1-17,0 0 1,0-1 0,0 54 46,-17 17-46,17 1 15,0-1-15,17-35-1,-17 35-15,18-35 16,52 0-1,-17 0 17,0 0-32,-18 0 15,18 0 17,-17-17-17,-36-19 1,0-17-1,35 18 1,-35-35 0,0-1-1,0 36 1,0 70 62,0 18-47,-35-53-31,35 70 16,0-17 0,0 18 15,17-71-16,-17 35-15,36 53 32,-36-52-17,52-36 1,1 0 0,0 0-1,-53-71 1</inkml:trace>
  <inkml:trace contextRef="#ctx0" brushRef="#br1" timeOffset="199584.86">25770 5345 0,'-17'0'47,"17"17"-47,0 71 16,0 18 0,0-70-1,0 52 1,0 35-1,0 1 1,0-89-16,0 0 16,0 36-1,35-18 1,-35-18 0,0-53 15</inkml:trace>
  <inkml:trace contextRef="#ctx0" brushRef="#br1" timeOffset="199960.63">25859 5592 0,'0'0'0,"53"0"16,-53-36-1,52 36 17,-16 18-32,-36 17 15,0 36 16,0-36-15,-18-35 15,18 35-15,-35-35 0,-53 36-16,70-36 15</inkml:trace>
  <inkml:trace contextRef="#ctx0" brushRef="#br1" timeOffset="200754.72">26405 5644 0,'-17'0'16,"17"-35"-1,-36 0 16,1 35 1,35-35-17,-35 35-15,-36 53 16,36-18 0,0-35-1,35 35-15,0 0 31,0 1-15,17-1 15,19-35-15,-19 0 0,19 0 15,-36-18-31,53-17 31,-53 0-15,17 35-16,-17-36 15,0 54 110,0 35-93,0-18-32,0 1 15,35-36 1,-35 52-1,53-52 1,18 0 0,17-35-1</inkml:trace>
  <inkml:trace contextRef="#ctx0" brushRef="#br1" timeOffset="201167.52">26599 5592 0,'36'0'62,"-1"17"-46,-35 71 15,0-52-15,0-1-16,0-17 15,0-54 79,0 1-94,0-36 16,35 71-1,1-35 1,-1-35-16,53 70 16,-35 0-16</inkml:trace>
  <inkml:trace contextRef="#ctx0" brushRef="#br1" timeOffset="202516.74">27234 5556 0,'0'0'15,"36"-35"1,-36 0 15,0-1-15,-18 36 31,-17 0-32,-18 0 1,-18 53-1,36 0 1,35-17 0,0-1-1,0 0 1,0 0 0,18-35 15,35 0-31,-18 0 15,0-17 1,0 17 0,-35-53-1,0 18 1,0 52 109,0 1-94,36 35-15,-1-53 15,-35 35-31,35-35 16,1 0-1</inkml:trace>
  <inkml:trace contextRef="#ctx0" brushRef="#br1" timeOffset="203409.51">27570 5468 0,'35'0'16,"-53"0"-1,18 106 1,0-53 0,-35 0-1,35-18 1,18-70 78,-18-1-79,0-16 1,35-19 0,0 18-1,-35 71 16,35-18-15,-35 88 0,0-35-1,0-18 1,-17-35 15,34 0 0,-17-35 1,0-36-17,36 36 1,-36 0 0,53-1-1,17 36 1,-35 0 15,1 36 16,-36-1-16,0 0-15,0 1-1,0-1 1,0 0 0</inkml:trace>
  <inkml:trace contextRef="#ctx0" brushRef="#br1" timeOffset="204033.25">28152 5644 0,'0'0'16,"53"0"15,-18 0-15,0-70-1,-35 52 1,71-35 0,-71 18-1,35 0 17,-53 35-17,-35 0 16,18 17-15,0-17 0,0 0-16,35 106 31,-36-106-15,36 88-1,18-88 1,-18 36-1,88-1 1,-70-35 15,52 0-15,-17 0 0</inkml:trace>
  <inkml:trace contextRef="#ctx0" brushRef="#br1" timeOffset="204980.66">28822 5168 0,'0'-35'0,"0"53"94,0 17-78,-53 53-1,53 18-15,0-71 16,0 36 0,0-1-1,0-17 17,0-18-1,0-52 0</inkml:trace>
  <inkml:trace contextRef="#ctx0" brushRef="#br1" timeOffset="205280.7">28522 5450 0,'0'-35'16,"0"70"-16,-35-70 31,52 35 0,72-35-15,-54 35-16,35 0 16,-17 0-1,-17 0 1</inkml:trace>
  <inkml:trace contextRef="#ctx0" brushRef="#br1" timeOffset="205797.04">28857 5521 0,'88'0'31,"-88"-35"-15,36 35-1,34-36 1,-70 1 15,36 0-15,-36 0 15,-18 35 16,-17 0-16,35 17-31,-71 36 16,71-18 15,-35-35-15,35 71-1,0-36 1,17-35 0,36 71-1,0-71 1,0 0 0</inkml:trace>
  <inkml:trace contextRef="#ctx0" brushRef="#br1" timeOffset="206163.63">29210 5433 0,'0'-18'16,"35"18"15,1 53-16,-36 18 1,0-18 0,0-18-1,0-53 63,0-17-78,0-18 16,70-35-16,-35 53 16,36-18 15,-18 53-31,-18 0 16</inkml:trace>
  <inkml:trace contextRef="#ctx0" brushRef="#br1" timeOffset="206729.47">29898 5309 0,'0'0'16,"-18"0"-1,-17 0 1,0 0 15,-18 0-15,53 36 0,-35-36-16,35 35 31,0 0-16,17-35 1,-17 35 0,53 1-1,-18-36 1,18 0 0,-17 53-1,-36-18 1,0 0 15,-18-35-15,-17 35-1,-54-35 1,54 0 0,-18 0 15,18 0-16,35-35 1,0 0-16</inkml:trace>
  <inkml:trace contextRef="#ctx0" brushRef="#br0" timeOffset="-207738.47">2787 8872 0</inkml:trace>
  <inkml:trace contextRef="#ctx0" brushRef="#br0" timeOffset="-202000.58">2593 9384 0,'0'-35'0,"-53"-1"78</inkml:trace>
  <inkml:trace contextRef="#ctx0" brushRef="#br0" timeOffset="-200654.54">2611 8996 0,'0'-18'32,"0"-17"-17,0-18 16,0-18 1,17 71-17,-17-35-15,18 35 16,17-53 0,36 53-1,-18 0 1,-18 0 15,-35 18-15,35 17-1,-35 0 1,0 18 0,-17 18 15,-19-18-31,1-18 15,0 0 1,-36 18 0,36-53-1,35 36 1,-53-36 0,53 88 15,0-53-16,0 18 17,0-18-17,0 18 1,18-53 109,-18-17-125,35-36 16,-35 17-1,53 36-15,0-35 31,-18 70 1,0-35-17,1 0 1,-1 0 15,0 0-31,-35 36 16,18-36-1,-18-36 32,35 36-31,-35-35 0,0 0-1,35 35 16,53 0-15</inkml:trace>
  <inkml:trace contextRef="#ctx0" brushRef="#br0" timeOffset="-200527.25">3404 9243 0</inkml:trace>
  <inkml:trace contextRef="#ctx0" brushRef="#br0" timeOffset="-167095.87">3757 8731 0,'0'0'0,"0"18"125,0 70-125,-18-88 15,18 106-15,0-71 16,0 36 0,0 17-1,0-53 1,0 1-1,0-89 48,0 17-63</inkml:trace>
  <inkml:trace contextRef="#ctx0" brushRef="#br0" timeOffset="-166203.96">3581 8837 0,'0'-35'31,"0"-18"-15,35 53-16,36 0 31,-36-35-15,18 35 0,-18-36-1,0 36 1,1 0-1,-1 0 17,-35 18-17,35-18 1,0 35 0,-35 1 15,0 16-16,0 1 1,0-17 0,0-1-1,0 0 1,-17 0 0,17 36-1,-36-36 1,36 18 15,-35-53-15,-35 0-1,70 53-15,-36-53 16,-17 35 0,1-35-1,-19 36 1,0-36-1,36 0 17,-35-18-17,70-52 17</inkml:trace>
  <inkml:trace contextRef="#ctx0" brushRef="#br0" timeOffset="-164781.39">4075 9066 0,'53'0'16,"-1"0"15,-16 0-15,-1 0-1,-35-17 1,71-19-1,-36-34 1,-35 35 15,0 17-15,0-17 15,-18 35 0,-17 0 32,0-53-63,-1 53 62,36 17-46,-35 36 15,35-35 1,-35 53-1,35-36-16,-35-35 1,35 35 0,0 0-1,0-17 1,17-18 0,-17 35-1,0 36 16,35-71-31,1 0 47,-1 0-31,36 0 0,-1 0-1,1-35 1,-1 35-1,-17-36-15</inkml:trace>
  <inkml:trace contextRef="#ctx0" brushRef="#br0" timeOffset="-164131.93">4815 8872 0,'0'0'0,"-35"0"62,0 0-31,17 0 1,18 18-1,-70-18-15,70 35-1,0 1 1,-89 16-1,89-16 17,36-1-32,-36 0 15,17-35 1,19 0 15,34 0-15,-17 0-16,0 0 15,-18-17 1,1 17 0</inkml:trace>
  <inkml:trace contextRef="#ctx0" brushRef="#br0" timeOffset="-163408.05">5133 8978 0,'-18'0'0,"-17"0"31,35 35 32,0 1-32,18-36 0,17 0-15,18 0-1,-18 0 1,0 0 0,-35-18 15,36 18-31,-36-35 15,0-18 1,0 18 0,-18 35 31,18-36-32,-35 36 1,-1 0-1,1 18 1,0-18 15,35 35 16,0 1-16</inkml:trace>
  <inkml:trace contextRef="#ctx0" brushRef="#br0" timeOffset="-162416.83">5680 8872 0,'0'0'0,"0"-35"47,-18 35 0,-17 0-31,0 0 15,-1 0-15,1 0-1,35 18-15,-35 17 16,35 0 15,0 1-15,0 16-1,53-16 1,0-36 0,-1 0-1,-16 0 1,-1-18 0,0 18-1,-35-35 1,36 35-1</inkml:trace>
  <inkml:trace contextRef="#ctx0" brushRef="#br0" timeOffset="-161750.62">5874 8572 0,'0'18'110,"0"17"-63,0 1-32,0-1 1,0-17-1,-36 35 1,36-1 0,0 1-1,0-17 1,0-1 0,0 18-1,18-53 1,-18 35-1,0 0 1,35-35 15,-35 36 1,36-36-1,-1 0-16,-35-18 1,70 18 0</inkml:trace>
  <inkml:trace contextRef="#ctx0" brushRef="#br0" timeOffset="-161300.96">6227 8837 0,'-36'0'15,"36"18"17,-35-18-32,35 53 15,0-18 1,18-35 15,17 35-15,0-35-1,0 0 1,1-17 31</inkml:trace>
  <inkml:trace contextRef="#ctx0" brushRef="#br0" timeOffset="-161135.45">6174 8714 0,'0'0'15</inkml:trace>
  <inkml:trace contextRef="#ctx0" brushRef="#br0" timeOffset="-159903.68">6491 8749 0,'18'0'15,"-54"18"1,72 17-1,-36 0 1,0 0 0,0 1 15,0-1 16,0-70 31,0-18-62,0 17-1,0 1 1,17 35-1,-17-53 1,71 0 15,-36 53 1,1 0 14,-1 0-14,-35 18-17,35-18 1,-35 35 15,18-35-15,-18 36-1,0-1 1,0 18 15,0-18 1,-18 0 14,36-35-30</inkml:trace>
  <inkml:trace contextRef="#ctx0" brushRef="#br0" timeOffset="-158803.47">7232 8608 0,'0'0'16,"-18"0"-16,-17 0 47,35-36-47,-35 36 15,-18 36 16,-18-36-15,71 35 0,0-17-16,-35 17 15,35 0 17,18 1-17,52-36 1,-17 0-1,-18-18 1,1-17 0,-36-1-1,0 54 110,0 17-109,0 18 0,0-18-1,0 54 1,0-36-16,0-1 15,0 1 1,0 36 0,0-19-1,0-35 1,0-17 15,-18-18 0,-17 35-15,-1-35 0,-16 0-1,16 0 17,36-35-17,0 0 1,0-18-1,0 18 1,71-54 0,-18 36-16,35-35 15,35-18 1,-34-17 0,-36 35-1,-18 88 1</inkml:trace>
  <inkml:trace contextRef="#ctx0" brushRef="#br0" timeOffset="-157683.65">6174 8625 0,'0'0'0,"17"0"16,19 0 15,-54 0 47,36 0-15</inkml:trace>
  <inkml:trace contextRef="#ctx0" brushRef="#br0" timeOffset="-156559">5891 8855 0,'18'0'15,"-18"-36"126,0 1-78,-18 35-48,-17 0 16,0 0 1,0 0 15,-1 0-16,1 0 0,35 18 16,-35-18-31,35 35-1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09T18:21:25.46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8590 9260 0</inkml:trace>
  <inkml:trace contextRef="#ctx0" brushRef="#br0" timeOffset="49559.01">9895 9331 0,'0'-35'31,"0"-1"1,0 1-1,0 0 16,-17 35-32,-19 0 17,36 18-17,-35-18 1,35 35-16,-35-35 16,0 0-1,-1 53 1,1-18-1,35 0 32,0 1 0,0-1-16,35-35-31,1 0 32,-36 35-32,35 0 15,0-35 1,0 36 0,1-36-1,-36 35 16,35 0-15,-35 0 0,0 1 15,-18-1-15,-17-35-1,35 35-15,-35-35 16,-53 36-1,-1-36 1,54 0 0,-35 0-1,17 0 17,53-18-32,-36 18 15,1 0 16</inkml:trace>
  <inkml:trace contextRef="#ctx0" brushRef="#br0" timeOffset="50256.85">10372 8767 0,'0'35'78,"-36"-35"-62,36 53-16,0-18 16,0 88-1,0-70 1,0 18-1,0-36 1,0-17 0,0 17 15,-35-35 16</inkml:trace>
  <inkml:trace contextRef="#ctx0" brushRef="#br0" timeOffset="50736.68">9984 8890 0,'0'-35'16,"35"35"30,-35-36-30,70 36 0,-17-35-1,-17 35-15,17 0 16,105-88 0,-52 35-1,-71 53 1,-35 18 78</inkml:trace>
  <inkml:trace contextRef="#ctx0" brushRef="#br0" timeOffset="51704.02">10530 9719 0,'0'0'0,"36"0"94,17 0-79,-18 0-15,-35-18 0,141 18 16,0-35-1,-70 0 17,-36 35-32,0 0 15,0 0 1,1-35 0</inkml:trace>
  <inkml:trace contextRef="#ctx0" brushRef="#br0" timeOffset="52348.48">11024 9349 0,'0'0'15,"0"17"64,36-17-79,-1 0 15,0 0 1,53 0-1,-17 36 1,-18-36 0,-53 35 15,70-35-15,-70 35 30,0 0-14,0 18-17,-17-53-15,17 71 16,0-36-16,-71 0 16,-17 106-1,53-70 16,-36-18-15</inkml:trace>
  <inkml:trace contextRef="#ctx0" brushRef="#br0" timeOffset="53712.77">12330 9278 0,'-18'0'0,"18"-18"46,-53 18-46,18 0 16,-18 18 15,18 17-15,-36 54 0,71-54-1,-35 18-15,35 17 31,0-17-15,0-18 0,17 1-1,-17-1 1,89-35 0,-54 0-1,0 0 1,-17 0-1,52 0 17,1 0-17,-71-18 1,35-17 0,-35 0-1,35 35-15,-35-88 16,0 35-1,36-18 1,-36 18 0,0 0-1,-18 0 1,18-17 15,-35 52-15,-1 18-1,1 0 17,35-35-17,-35 35 1,0 0 0,-1 0-1,1 0 63,35 18-78,0-1 16</inkml:trace>
  <inkml:trace contextRef="#ctx0" brushRef="#br0" timeOffset="57635.71">12559 8696 0,'0'-35'62,"0"52"-46,0-34 0,0 34 15,0 72 0,0-54-15,0 18-16,0 0 15,0 35 1,0-53 0</inkml:trace>
  <inkml:trace contextRef="#ctx0" brushRef="#br0" timeOffset="58135.68">12259 8731 0,'0'-35'15,"18"35"1,35 0 15,-18 0 0,0 0-15,53 0-16,1-35 16,-19 35-1,1-89 1,-36 89-1,0 0 1,-70 36 62</inkml:trace>
  <inkml:trace contextRef="#ctx0" brushRef="#br0" timeOffset="59277.91">13476 10054 0,'-18'0'16,"18"35"31,0 1-32,-52 17 1,-19 35-1</inkml:trace>
  <inkml:trace contextRef="#ctx0" brushRef="#br1" timeOffset="66544.95">15258 9225 0</inkml:trace>
  <inkml:trace contextRef="#ctx0" brushRef="#br1" timeOffset="74943.95">15011 9155 0,'0'0'0,"-18"0"16,18 17 31,0 36 46,-35-53-93,35 71 32,0-54-32,-36-17 0,36 71 15,0-36 1,-35 53-1,35-52 17,0-1-17,18 0 17,17-35-17,-35 35 16,35-35-15,1 0 0,-36-17-1,35 17 1,0-35 0,-35-36-1,36 18 1,-36 18-1,35 35 1,-35-53 0,0 18 15,0 70 47,0 18-62,35-18 15,-35 0-15,35-35-1,-17 0 1,53 0-1,-71 36 1,35-36 0,0-18 15,0 18-15,-35-53-1,36 53 16,-36-53-15,0 18 15,0 0-31,-18 35 16,-17-71 0,35 1-1,-36 70 1,36-36-1,-35 36 48</inkml:trace>
  <inkml:trace contextRef="#ctx0" brushRef="#br1" timeOffset="76896.39">15663 8996 0,'0'17'47,"0"19"-32,-35 34 1,35 71 0,0-17-1,-53-54 1,53 36-16,0-35 16,0-124 93,0-18-93,0 36-1,18 0 1,-18 0-1,53 35 1,-53-36 0,35 1-1,0 35 32,-35 18-16,0 17-15,36-35-16,-36 35 16,0 18 31,0-18-16,35-35-16,-35 36 1,35-36 15,18 35-15,-18-35 0,18-35 15,-53-1 0,71 36-31,-71-35 31,35 0-31,-35 0 32,35 35-17,-35-36 1,0-17-16,0 18 47,-53 35-32,53 18 17,-53-18-17,18 70 1,35-34-1,-35-1 1,35 35 0,0-34 15,53-36-15,-18 0 15,-35-18-31,53-17 15,-53-1 1,35 36 0,-35-35-1,-35 35 17,35 18-1,18 17-16,-18 0 17,70 1-1,1-36-15,-71-18-1,88 18 1,-53-71-1</inkml:trace>
  <inkml:trace contextRef="#ctx0" brushRef="#br1" timeOffset="77284.39">16492 9084 0,'0'-35'16,"-17"35"-16,34 0 16,-34 17-1,17 19 17,-36-1-17,36 18 1,-35-18-1,35 53 1,0-35 0,0-17-1,53-36 1,-53 35 0,35-35-1,1 0 1,-1 0-1</inkml:trace>
  <inkml:trace contextRef="#ctx0" brushRef="#br1" timeOffset="77445.2">16457 9331 0,'0'-35'31,"35"35"-31,18-36 16,0 36-1</inkml:trace>
  <inkml:trace contextRef="#ctx0" brushRef="#br1" timeOffset="78861">17216 9172 0,'0'-35'16,"0"70"15,-36-35-16,36 36 1,0 34 0,0-17-1,0-18 1,0 18 0,-35-53-1,35 35 16,18-35 1,35-17-1,-36 17-15,18 0 15,-35-35-16,36 35 1,-36-36 0,35 36-16,-35-53 15,53-88 1,-18 71 0,0 17-1,-35 88 141,18-35-140,-18 71 0,53-36 15,-53 35 16,-18-70 31,18 36-78,-53-36 16</inkml:trace>
  <inkml:trace contextRef="#ctx0" brushRef="#br1" timeOffset="79318">17163 8855 0,'17'0'62,"-34"0"-15,34 0 47,19 0-78,-36 53-1</inkml:trace>
  <inkml:trace contextRef="#ctx0" brushRef="#br1" timeOffset="82168.25">17374 9190 0,'36'-35'94,"16"-18"-31,-52 17-1,-52 36 188,52 18-234,0 17 15,0 18 16,35-17 0,-18-36 0,-17 35-32,36-35 1,17 35 15,-36-35 0,-17 53 1,0-18-1,53 1 0,-53-1 47,-53-35-46,53 35-17,-35-35 32</inkml:trace>
  <inkml:trace contextRef="#ctx0" brushRef="#br1" timeOffset="83272.45">18380 8890 0,'0'-35'16,"0"52"15,0 54 0,0-1-31,0 36 32,-36 35-17,36-35 1,0-70 0,0-1-1,-35-35 1</inkml:trace>
  <inkml:trace contextRef="#ctx0" brushRef="#br1" timeOffset="84588.37">18133 9296 0,'-35'-71'0,"52"71"31,-17-35-15,53 35 0,-18 0-1,54-35 1,-1-18-1,-18 53 1,36-71 0,-71 18-1,-35 18 17,-17 35-1,34-35-31,-17-1 31,-35 36-15,35 18 15,0 17-15,0 53-1,0-70 1,0 53-1,0 17 1,0 18 0,-53-106-1,53 53 1,0-18 15,0-53 32,18 18-48,-18-35 1,0-18 0,0 18-1,35-18 1,-35 0-1,35 53-15,1 0 32,-36 18-1,35-18-15,-35 35-1,0 18 1,35-53-1,-35 35 17,0 0-17,35-35 1,18 0 15,-53-17-15,53-54-1,-53 36 1,0-18 0,0-18 31,-17 71-1,17 18-46,-36 17 32,36 36-17,0-18 1,0-18 0,53-35-1,-17 35 1,17-35-1,-18 0-15,0 53 16,18-53 0,53-35-1,-53 0-15</inkml:trace>
  <inkml:trace contextRef="#ctx0" brushRef="#br1" timeOffset="86886.17">20020 8996 0,'-18'0'15,"18"53"16,0 0-15,0 53 15,0-71-15,0 0-16,0 18 16,0-18-1,0-52 48,0-89-48,0 71 1,0-1 0,0 19-1,53-54 1,-17 71-1,17-53 1,-18 53 15,-35 18-31,35 17 16,-35 18 15,0 0-15,0 0-1,0-18 32,0-53-15,0-34 30,0 16-62,0 1 16,0 0-1,35-18 17,36 53-17,-36 0 16,1-53-31,-1 53 16,-35 17 15,35-17 1,-35 36-17,0 34 1,0-34-1,0-1 17,0 0-17,0 0 1,-18-35 0,18 36-1,18-54 1</inkml:trace>
  <inkml:trace contextRef="#ctx0" brushRef="#br1" timeOffset="87385.9">20708 9260 0,'35'0'16,"-70"0"-16,106 0 15,-54-35 1,-17 0 0,53-18-1,-53 35 1,-35-35-1,17 53 17,18-17-32,-35 17 15,0 0 17,-36 0-1,71 35 16,0 36-16,0-54-15,18-17-1,17 0 1</inkml:trace>
  <inkml:trace contextRef="#ctx0" brushRef="#br1" timeOffset="87968.6">21096 8872 0,'0'0'0,"-18"0"62,18 18-46,-52-18 0,52 35-1,-36-35 1,36 36-1,36-36 32,-36 35-47,35-35 32,0 0-17,-35 35 1,35-35-1,-35 35 32,-17-35-15,17 18-32,-71 35 15,54-53 1,-19 0 15,1 0-15,35-18-1</inkml:trace>
  <inkml:trace contextRef="#ctx0" brushRef="#br1" timeOffset="88402.09">21378 8749 0,'-35'0'31,"35"18"-15,0 17-1,0 0-15,0 0 16,0 54-1,0-54 1,0-18 0,18 36 15,-18-35-15,35-18-1,18 0 1,-53-35-1</inkml:trace>
  <inkml:trace contextRef="#ctx0" brushRef="#br1" timeOffset="88535">21396 8943 0,'0'0'15,"35"0"1,18-35-1,35 35-15</inkml:trace>
  <inkml:trace contextRef="#ctx0" brushRef="#br1" timeOffset="116902.57">22190 8996 0</inkml:trace>
  <inkml:trace contextRef="#ctx0" brushRef="#br1" timeOffset="122032.06">21978 9172 0,'0'36'63,"0"-1"-32,35-35 47,-35-18-78,36-52 16,-1 70 15,-35-53-16,70 0 1,-70 17 0,36 1-1,-36 0 1,0 0 0,35-1-1,-35 1 1,0 0-1,0 0 1,0-1 15,35 1 1,-52 35 61,17-35-93,-36 35 32,36 17-17,-35-17 1,35 36-1,-35-36 17,35 35-17,0 0 32,0-17-16,0 17 1,0 0-17,0 1 17,0 52 14,0-53-14,17-35-1,-17 35-15,36-35 15,-36 18 0,35-18 16,0 0 15,1 0 63</inkml:trace>
  <inkml:trace contextRef="#ctx0" brushRef="#br1" timeOffset="122578.82">22560 9013 0,'-18'0'0,"-17"18"78,35 17-62,0-17 0,0 17 15,71-35 16,-36 0-32,-35-17 1,35 17 0</inkml:trace>
  <inkml:trace contextRef="#ctx0" brushRef="#br1" timeOffset="122773.81">22595 8802 0,'-35'0'47,"88"0"-16</inkml:trace>
  <inkml:trace contextRef="#ctx0" brushRef="#br1" timeOffset="123225.59">22878 8855 0,'0'0'0,"-36"0"16,36 53 15,0 0-15,0-18 0,0 18-1,-35-18 1,35 36 15,0-89 16,71-35-31</inkml:trace>
  <inkml:trace contextRef="#ctx0" brushRef="#br1" timeOffset="123694.92">23072 8872 0,'0'36'62,"-36"-36"-62,-34 35 32,35 0-17,-36 0 1,36-35 0,35-17 15,17 17-16,19 17 17,17 19-1,-53 34-15,70-70-1,-52 0 16,-18 36-15</inkml:trace>
  <inkml:trace contextRef="#ctx0" brushRef="#br1" timeOffset="124289.11">23213 9137 0,'35'-35'0,"0"35"31,-35-71 1,36 36-17,-36-18 1,0 18 15,-18-1 16,-17 36-31,35 18 15,-88 17-31,52 1 16,36 52 15,0-53-16,0 18 1,0-18 0,18-35-1,17 0 1,18 0 0,0 0-16,-18 0 31,1 0-31,-1-17 15,35-19-15</inkml:trace>
  <inkml:trace contextRef="#ctx0" brushRef="#br1" timeOffset="124639.84">23583 8696 0,'0'0'0,"0"18"94,0 17-94,0 18 15,0-18 1,0 36 0,0-36-1,0 0 1,0 0 0,18-35 15</inkml:trace>
  <inkml:trace contextRef="#ctx0" brushRef="#br1" timeOffset="125438.96">23812 8784 0,'0'0'0,"0"18"31,0 17-15,0 0 0,0 1-1,36-36 17,34 0-17,-70-36 1,36 36-1,-36-35 1,0 0 15,0 0 1,0 52 30,0 18-46,0 18-1,0 0 1,0 0 0,0 71-1,0-36 1,-18 0-1,-17 18 1,-1-106-16,1 35 31,0-35-31,35-17 32,-35 17-32,35-106 15,35-124 1,0 125-1,36-19 17</inkml:trace>
  <inkml:trace contextRef="#ctx0" brushRef="#br1" timeOffset="127636.82">24430 9049 0,'18'0'31,"17"-53"0,0 18 32,0 35-48,-35-36-15,36 36 16,-36-70 0,88-18-1,-88 52-15,88-34 16,-88-1-1,35 18 1,-52 53 15,-19 18 1,-17 35-17,53-18 16,0 0-15,53 1 0,-17-36-1,-36 35 17,70-35-17,-17 88 1,0-53-1,-71-35 1,18 36 0,-35-1-1,0-35 1,0 0 15,35 35-31,0-52 47,17 17-16,18-36-15,1 36 0,70-53-1,-71 0 1,18 53-1,35-88 1,-53 88 0,-35-53-1,36 18 1,-1 0 0,-35-1 15,-35 36-16,-1 0 1,1 0 0,0 18-1,-1 35 17,36 0-17,0-18 1,-70 1-16,123-1 15,-53 18 1,35-18 0,36-35-1,-18 0 1,105 0 0,-70-35-1,-52-1 1</inkml:trace>
  <inkml:trace contextRef="#ctx0" brushRef="#br1" timeOffset="128820.85">25612 8696 0,'35'-53'31,"-35"18"0,-18 35 16,-35 0-16,-17 0-15,70 17-16,-71-17 15,54 53 1,17-17 0,0-1-1,0 18 17,88-53-17,-53 0 1,0-18-1,1-17 1,-1 35 0,-35 35 15,0 36-15,0-1-1,0-34-15,-18 16 16,-35 107-1,53-71 1,-53-35 0,53-17-1,0-1 17,18-35-17,-18-88 1,71 35-1,-71-124 1,106 54 0,-54 52-1</inkml:trace>
  <inkml:trace contextRef="#ctx0" brushRef="#br1" timeOffset="130550.29">25912 8572 0,'0'18'62,"0"17"-46,0 1 0,0-1-1,0 53 1,35-88 15,-35 35-31,35-35 16,0 0-1,-35 18 1,36-36 46,-1 18-46,-35-35 0,0 18-1,0-19 1,35 1 0,-35 0-1,0 52 173,0 19-173,0-1 1,0-17 0,35 34 15,-35-34-16,53-18 17,-17 0-17,17-18 1,17-34-16,-35 16 31,-35 1-15,0-18-1,36 53 1,-36-35-16,-36 35 31,1 0-15,35 17 31,-35-17-47,35 53 15,0 0 1,0-17 15,17-36-31,-17 35 32,53-35-32,-17 0 15,-1-18 16,36 18-15,-71-35-16</inkml:trace>
  <inkml:trace contextRef="#ctx0" brushRef="#br1" timeOffset="131100.07">26635 8608 0,'0'0'0,"17"0"16,-17 35 0,0 18-1,0-18 17,-17-35-32,34 0 78,-34-17-78,52 17 15,-35-53 1,0-36 0,53 54-1,-18 35 1,18-35-1,-18 35 17,-35 18-32,36-18 15,-36 70 17,0-35-17,0 1 1,0-1 15,-18-35-15,36 0-1</inkml:trace>
  <inkml:trace contextRef="#ctx0" brushRef="#br1" timeOffset="131820.15">27252 8484 0,'0'0'0,"-18"0"32,18 18-17,-35-18 1,35 53 0,-35-18-1,-18-35 1,53 35-1,0 1 1,0-1 0,35-35-1,1 0 1,-1 0-16,18 0 31,-18 0-15,0-35-1,18-1 1,0 1 0,-18 35-1,-35-70 1,-17 34 15,-19 54 16,36 17-31,0 0-1,-35-35 1,35 36-16,0-1 16,18-35-1,-18 35 1,53-35 15,-18 0-31,36 0 16,-36-17-1</inkml:trace>
  <inkml:trace contextRef="#ctx0" brushRef="#br1" timeOffset="133098.14">28205 8572 0,'-36'0'0,"36"36"31,0-1-15,36-35 0,-1 0-1,53 0 1,-53-18-16,-35-17 16,36 35-1,-36-70 1,0 34-1,-18 36 1,18-17-16,-88 17 16,35-53-1,0 53 1,18 53 15,35-18-15,0-17 15,35-18-15,0 0-1,18 0 1,35-18 0,18-17-1,-71-1-15,1-34 16,140-71-1,-88 17 1,-88 89 0,-17 35 15,-19 0-15,1 0-1,17 0 1,-34 35 15,52 18-15,0 18-1,0-36 1,0 18 0,0 53-1,0-89 1,0 89-1,17-35 1,-17-36-16,0 0 16,0 18-1,0 35 1,-17-88 0,-36 0-1,53 36 16,0-54 1,0-35-1</inkml:trace>
  <inkml:trace contextRef="#ctx0" brushRef="#br1" timeOffset="133332.41">28522 8572 0,'0'0'0,"18"0"15,35 0 1,-53-35-1,176 35 1,-35-53 0,-53 18-1</inkml:trace>
  <inkml:trace contextRef="#ctx0" brushRef="#br1" timeOffset="137078.47">15575 10707 0,'18'0'31,"17"0"-15,18 0-1,-18 35 1,1-35-1,-1 0-15,88-35 16,71-53 0,0 52-1,53-69 1,-211 69 0,-36 1-1,0 0 1,-18-1-1,-53 1 1,36 35 15,0-35-15,-18 35 0,-35 0-1,35 0 1,17 17-1,36 19 1,-35 17 0,35 0-1,0 88 1,0-35 0,0-36-1,0 71 1,0-106-1,-70 54 1,34-89 78,36-18-94,0-17 15,0-1 1,36-34 0,17 17-1,-18 53 1,-35-53 0,53 53-16,-18 0 15,0-35 1,1 35 15,-36 53-15,0-18 15,0 0-15,0-17-1,53-18 16,-18 53 1,0-53-1,36-35-15,-36 35-1,-35-53 1,18 53-1,-18-36 1,0 1 0,0 53 77,0 17-77,0 18 0,0-18 15,70-35 0,1 0-15,-71-17 15,35 17-31,-35-36 16,0 1-1</inkml:trace>
  <inkml:trace contextRef="#ctx0" brushRef="#br1" timeOffset="137211.7">16704 10601 0,'0'0'16,"18"0"-1</inkml:trace>
  <inkml:trace contextRef="#ctx0" brushRef="#br1" timeOffset="137992.84">17163 10672 0,'0'0'0,"-36"0"47,-52 0-31,18 0 0,-1 35-1,71 0 16,-35 0-31,35 1 16,53-1 0,-18-35-1,71-18 1,-71 18 15,0-35-15,-35 0-1,36-1 1,-36-87 0,35 52-1,-35 1 1,-18 17 0,-17 53 15,35 18 0,0 35-15,-35-18-1,35 18 1,0-18 0,0 88-1,0-87 1,17-36-1,-17 35 1,89 0 0,-37-35-1,19 0 1,-36 36 15</inkml:trace>
  <inkml:trace contextRef="#ctx0" brushRef="#br1" timeOffset="138643.62">17657 10672 0,'0'0'0,"-36"-53"47,19 53-31,-19 0-1,-17 35 1,53-17-16,-17-18 16,17 35-1,0 0 1,35-35 15,0 0-15,1 0-1,-1-18 1,18-34 0,-18-19 15,-35-35-16,0 53 1,35-17 0,-52 70-1,-19 53 17,36-18-17,0-17 1,0 52-1,-35-17 1,35 0 0,0 35-1,0-53 1,18-35 15,35 0-15,-18 0-16</inkml:trace>
  <inkml:trace contextRef="#ctx0" brushRef="#br1" timeOffset="139744.91">17992 10672 0,'17'0'16,"19"0"-1,-1 0 1,-35-18 15,35 18-15,0-35-1,1 35 1,-36-53 0,0 17-1,-18 36 16,-17 0-15,0 0 0,35 18-1,-36 17 1,36 1 0,0-1 15,0 0-31,18 0 31,17-35-15,18 0-1,-18 0 1,1 0 0,-1-17-1</inkml:trace>
  <inkml:trace contextRef="#ctx0" brushRef="#br1" timeOffset="140171.51">18380 10583 0,'0'0'15,"0"18"1,35-18 0,-35 18 15,0 17-16,-18-35 1,18-18 15,0 1 1,36-36-32,17 17 15,-18 1 1,53 35-1,-35 0 1,35 35 0,-88 1 15,0-1-15,-18 0-16,18 1 62</inkml:trace>
  <inkml:trace contextRef="#ctx0" brushRef="#br1" timeOffset="141541.24">19244 10689 0,'0'0'0,"0"-17"16,35 17 0,-35-36-1,0 1 1,36 0-1,-36-1 1,35 1 0,18-53-1,35 17-15,-53 36 16,36 0 0,-71 0 15,0 52 78,-18 36-93,18-35-1,35-18 17,-35 35-17,36-35-15,-1 35 16,18 18 15,-18-53 0,-35 18-15,0 17 0,-17-35-1,-19 53 1,1-53 0,0 0-1,-1 0 16,36-53-15</inkml:trace>
  <inkml:trace contextRef="#ctx0" brushRef="#br1" timeOffset="141934.97">19967 10107 0,'0'0'0,"0"35"47,0 18-32,0 18 1,0-18 0,0-18-1,0 53 1,0-17 15,35-71-15,1 0-1,-1 0 1</inkml:trace>
  <inkml:trace contextRef="#ctx0" brushRef="#br1" timeOffset="142140.79">19932 10389 0,'18'0'31,"34"-35"-15,-16 35-16,-1 0 16,36 0-1,-36-35 1</inkml:trace>
  <inkml:trace contextRef="#ctx0" brushRef="#br1" timeOffset="142811.94">20373 10283 0,'0'0'0,"-35"0"94,-1 0-79,36 18-15,-35 17 16,35 18 15,-70-17-15,70-1-1,52 0 17,-16-35-1,17 0-16,-53-17 1,35-19 0,-35 1-1,0 0 1,0 52 78,35 19-63,-35-1-15,35-35 15,18 0-16,18-18 1,-36 18 0</inkml:trace>
  <inkml:trace contextRef="#ctx0" brushRef="#br1" timeOffset="143143.24">20796 10037 0,'0'0'0,"0"-36"0,0 72 62,0 52-46,0-18-1,0-17 1,0-18-16,-35 54 16,35-36-1,0-18 17</inkml:trace>
  <inkml:trace contextRef="#ctx0" brushRef="#br1" timeOffset="143344.94">20655 10372 0,'0'-36'0,"0"1"31,18 35-15,-18-35 0,70 35-1,-17 0 1</inkml:trace>
  <inkml:trace contextRef="#ctx0" brushRef="#br1" timeOffset="143822.9">20849 10354 0,'106'0'32,"-53"0"-17,-18-18 1,-35-17-1,35 35 1,-35-35 0,0 0-1,0-1 1,-17 36 15,-18 53 16,-1-18-31,-34 1-1,70-19 1,0 19 0,0-1-1,17-35 1,36 0-1,88 0 1,-105 0 0,-1 0-1</inkml:trace>
  <inkml:trace contextRef="#ctx0" brushRef="#br1" timeOffset="144371.72">21255 10442 0,'0'0'16,"0"-35"-16,35 35 15,0-35 1,1-18 0,34-88-1,-34 105 1,-36 1-1,-36 35 17,1 0-17,35 18 1,0 35 0,0 17-1,18-70 1,35 35-1,17-35 1,-70 53 0,35-53-1,-35 36 1,-17-36-16,17 35 16,-71-35-1</inkml:trace>
  <inkml:trace contextRef="#ctx0" brushRef="#br1" timeOffset="146075.76">19544 10372 0,'35'0'31,"-35"-18"31,35 18-15,-35-35-31,36 35 15,-36-18-15,35-17-1,0 35 1,-35-35 0,36 35-1,-36-71 1,0 53 0,17 18-1,-17-35 1,0 0 15,0 0 0,-35 35 32,0 0-48,35 17 1,-36-17 0,36 35 15,-35-35-31,35 36 47,-18-36-32,18 53 1,-52-18-16,52 0 16,0 0-1,0 1 17,52-36-17,-16 35 1,-1-35-1,0 0 1,-35 35 0,-17-35-1,17 36-15</inkml:trace>
  <inkml:trace contextRef="#ctx0" brushRef="#br1" timeOffset="149384.79">22437 10213 0,'0'-35'16,"17"35"0,-17-36 15,0 1 0,-70 35 47,34 0-62,36 18-1,-17-18 1,-18 35 0,-1 0-1,36 18 1,0-18 15,0 18-15,18-53-1,17 0 17,-17 0-17,17 0 1,-35-17-16,35 17 16,1-36-1,-36 1 1,0 53 140,0 35-140,0-18-1,0 18 1,0 18 0,0-19-1,-18 19 1,18-36-1,-35-35 392,35 36-376,0-1-31,-36 0 31,36 36 0,0-54-15,-35-17-16,0 0 47,-18 0-16,0 0-15,53-35-1,-53 35 1,53-35 0,0-71-1,53 0 1,0 36 0,-18 70-1</inkml:trace>
  <inkml:trace contextRef="#ctx0" brushRef="#br1" timeOffset="150100.53">22525 10425 0,'0'-18'31,"70"18"-16,-70-35-15,53-18 16,18 17 0,-36 1-1,-35 0 17,-17 0-17,-19 35 1,1 0-1,35 17 1,-35-17 0,35 53-1,-36 0 1,54 0 0,70 0 15,-88-18-16,71-35 1,-1 0 0,-70-17-1,36 17-15,-36-36 16,0 1-16</inkml:trace>
  <inkml:trace contextRef="#ctx0" brushRef="#br1" timeOffset="150584.43">22931 10213 0,'35'0'47,"-35"35"-47,0 0 16,17 36 0,-17-36 15,0 1-16,0-54 17,0-17-17,0-1 1,18-52 0,17 53-1,-35-18-15,36 53 16,17-35-1,-18 35 1,-35 35 0,0 36-1,35-36 1,-35 18 0,0-18 30,0 0-30,-17 1 0</inkml:trace>
  <inkml:trace contextRef="#ctx0" brushRef="#br1" timeOffset="151100.01">23336 10354 0,'53'-18'31,"-18"-17"-15,1 0 0,-1 35-1,-35-71 1,0 36 0,-18 0 15,-17 35 0,0 17-15,0 19-1,35-1 1,0 18 0,17 0-1,18 0 1,54-36 15,-19-17-15,-35 0-1,-35-35 1</inkml:trace>
  <inkml:trace contextRef="#ctx0" brushRef="#br1" timeOffset="151433.07">23707 10160 0,'35'0'15,"0"0"-15,0 0 16,-35 18 0,0 17 15,0 0-16,0 0 1,-17 1 0,17-72 31,35-52-32,53-18 1,18 71-1,-18-35 1,1 70 0</inkml:trace>
  <inkml:trace contextRef="#ctx0" brushRef="#br1" timeOffset="152315.66">24465 10125 0,'0'-36'31,"0"1"-15,0 0-1,-35 35 1,0 0 0,-36 0-1,36 18 1,35 17-1,-36-35-15,36 53 16,0 0 0,0-18-1,18-35 17,53 0-17,-54-18 1,19 18 15,-36-17-15,0-19-1,35 36 17,-35-35 14,-18 53-14,18 35-17,0-18 1,0 0 0,18-35-1,35 0 1,-18 0-16,0-17 31,36-54-15</inkml:trace>
  <inkml:trace contextRef="#ctx0" brushRef="#br1" timeOffset="152617.99">24783 9825 0,'0'0'0,"0"17"62,0 19-46,-18-36-16,18 53 16,0-18-1,0 0-15,-35 53 16,35-52 15,0 34 0,-36-70 1,36 18-17</inkml:trace>
  <inkml:trace contextRef="#ctx0" brushRef="#br1" timeOffset="152832.09">24571 10019 0,'0'0'16,"35"-35"15,-17 35-16,-18-36-15,106 36 32,-36-35-17</inkml:trace>
  <inkml:trace contextRef="#ctx0" brushRef="#br1" timeOffset="153331.7">24959 10037 0,'0'0'16,"88"0"-1,-35 0 1,0-36 0,-53 1-1,35 35 1,-35-35-1,-35 35 17,0 0-1,-53 0 0,88 17-15,-53 36-1,53-17 1,-53-36-16,70 52 16,-17-16-1,0-1 1,53-35 0,18 0-1,-36 0 16,71 0 1,-71-18-17,18 18-15</inkml:trace>
  <inkml:trace contextRef="#ctx0" brushRef="#br1" timeOffset="153880.97">25488 9966 0,'0'-35'32,"-17"35"-1,-36 0-15,-18 53-1,36-18 1,35 0-1,0 0 17,17-35-17,36 0 1,0-52 0,-53 34-1,71 18-15,-71-71 16,53-17-1,-53 53 1,35-18 0,-53 53-1,18-35 1,-35 70 0,35 53-1,0 0 1,0-52 15,0-1-15,18-35-1,-18 35 1,53-35 0,35 0-1,-88 35-15</inkml:trace>
  <inkml:trace contextRef="#ctx0" brushRef="#br1" timeOffset="154879.76">26670 9613 0,'0'0'0,"0"-35"16,0 53 62,0 34-78,-35 72 16,35-36-1,0-53 1,0 54 15,-36-54-15,36 0 0,-35 0-1</inkml:trace>
  <inkml:trace contextRef="#ctx0" brushRef="#br1" timeOffset="156179.72">26388 9931 0,'0'-36'32,"35"36"-17,53-35 17,36 35-17,34-88 1,89 53-1,-176-36 1,-18 71 0,-53-18-1,-35-34 17,-1 52-1,36-36-31,-70 36 47,35 36-16,35 34-15,0-17-1,0 35 1,0-17-1,0-36 1,-53 89 0,53-89-1,0-53 95,0-17-95,17 0 1,19 35-16,-1 0 16,-35-36-1,35 36 1,-35 18 31,0 35-16,0-18 0,35-35-15,-35 35-1,53-35 17,-17 0-17,16-17 17,1-36-17,-53 18 1,53 35-1,-53-18-15,0-17 16,-17-1 15,-19 36 1,36 36 14,0-1-30,0 0-16,-35-35 31,53 71-15,17-71 0,0 0-16,106 0 31,-70 0-16,-71-18 1,35-17-16</inkml:trace>
  <inkml:trace contextRef="#ctx0" brushRef="#br1" timeOffset="158428.47">17127 11606 0,'-17'0'16,"-19"0"15,36 53-15,-52 0-1,52 0 1,-36-18 0,36 36-1,18-71 1,105 0 15,-70 0-15,-17 0-1,16-18-15,-16 18 16,-36-53 0,53 18-1,-53-18 1,0-17 0,0 17-16,-53 17 15,17 36 16,-34 0-15,-1 0 0,36 18-1,35 17 17,0 1-17,0-1 1,0 0-1,35-70 1</inkml:trace>
  <inkml:trace contextRef="#ctx0" brushRef="#br1" timeOffset="159159.5">17586 11183 0,'0'0'0,"-35"0"47,35 71-47,0-36 16,0 18-16,0 17 15,0-34 1,0 34 0,17-35-1,-17 1 1,-17-36 15,17-18 16,17-35-31,19 18-1,-1 35 1,53 0-1,-53 0 1,1 18 15,-36 17-15,-18 0 0,18 0-1,-88 1 1,35-1-1,18 0 1,-36-35 15,36-35 16,88-36-31,-53 36-1</inkml:trace>
  <inkml:trace contextRef="#ctx0" brushRef="#br1" timeOffset="160461.25">17903 11765 0,'0'0'15,"18"0"1,17-17-1,-35-19 17,36 36-17,-36-53 1,35 18 0,-35 0-1,53-1-15,-18-34 16,53-1-1,-35 1 1,-70 70 31,-19 0-16,36 17 16,-35 36-31,35-35-1,0 17 1,18-35 0,-18 36-1,35-36 1,-35 35-1,35-35-15,-35 35 16,53-35 0,-18 0-1,-35 35 32,-17-35-31,17 36-1,-71-36 1,36 0 0,0 0 15</inkml:trace>
  <inkml:trace contextRef="#ctx0" brushRef="#br1" timeOffset="161045.19">18362 11624 0,'53'0'31,"0"0"-16,-53-35 1,35 35 0,18-53-1,-53 18 1,0-1 0,0 1-1,0 0 16,-18 35 32,-34 35-47,52 0-1,-36-35 1,36 36-16,0-1 31,0 18 0,36-53-15,-1 35 0,0-35-1,0 0 1,18 0-16,-17-18 15,-1-17 1</inkml:trace>
  <inkml:trace contextRef="#ctx0" brushRef="#br1" timeOffset="161508.29">18715 11359 0,'35'-52'15,"0"52"1,1 0-16,-1 0 15,-35 52 1,35 1 0,-35-17-1,0-1 1,-17-35 0,-19 0 30,36-71-14,36 18-1,-1 18-31,35-53 16,-52 88-1,17 0 1</inkml:trace>
  <inkml:trace contextRef="#ctx0" brushRef="#br1" timeOffset="162725.71">19244 11218 0,'0'36'47,"0"17"-31,0-18-1,0 0 1,35 36 0,36-71 30,-36-36-30,-35 19 0,53-19-1,-18-52 1,-35 53 0,0 0-1,0-1 32,-17 36-16,17 18 32,0 17-48,0 1 17,0-1-17,0 18 1,0-18 0,17-35 15,54 0-16,-18 0 1,-53-18 0,35 18-1,0-35 1,-35 0 0,0 0-1,0 17 16,-35 18 1,0 18-17,35 17 1,-35-35 0,35 53-16,0-18 31,0 0-16,17-35-15,-17 36 32,53-36-17,-18 0 1,1 0 0</inkml:trace>
  <inkml:trace contextRef="#ctx0" brushRef="#br1" timeOffset="163506.15">20108 11236 0,'0'0'0,"-35"0"31,0 0 1,-18 0-32,18 53 15,35 0 16,-71-18-15,89-35 0,35 35-1,35-52 1,-88-19 0,88 36-1,-88-35 1,35-18-1,-35-70 1,0 105 0,0-17-1,-17 35 1,-36 0 0,53 17-16,0 54 15,0-36 1,0 18 15,0 0-15,17-18-1,19-35-15,-36 53 16,88-53 0,-35 0 15</inkml:trace>
  <inkml:trace contextRef="#ctx0" brushRef="#br1" timeOffset="165167.24">21096 11536 0,'18'-18'94,"-18"-35"-63,35 53-31,0-35 16,18-53 0,-53 53-1,35-71 1,-35 53-1,0 17 1,0 1 15,-17 35 1,17 18-17,0 17 1,0 0-1,0 18 17,0-17-17,17-36-15,-17 35 16,0 0 0,71 0-16,-71 1 31,0-1-16,0 0 32,-18-35-31,18 36 0,-35-36-1,53-18 141</inkml:trace>
  <inkml:trace contextRef="#ctx0" brushRef="#br1" timeOffset="165715.43">21361 11448 0,'35'0'16,"-70"0"-16,105 0 0,-34-53 16,-1 0 15,0 53-31,-35-18 15,0-17 1,0 0 15,0-1-15,-18 36 31,18 18-32,-35-18-15,35 35 32,0 18-17,0-18 1,35 1 0,18-36-1,-17 0 1,-1-18-1,18 18 1</inkml:trace>
  <inkml:trace contextRef="#ctx0" brushRef="#br1" timeOffset="166371.31">21890 11218 0,'0'-35'32,"-18"35"-17,18-35 1,-35 35 0,17 0-1,-52 17 1,70 19-1,0-1 1,35-35 15,-35 35-31,35-35 16,1 0 0,-36-17-1,35 34 32,-35 54-47,0-18 16,0 17-1,0-34 17,-18 52-17,36-88 48,17 0-48,0-53 1,36-88 0,52 35-1</inkml:trace>
  <inkml:trace contextRef="#ctx0" brushRef="#br1" timeOffset="167540.84">22260 11183 0,'-17'0'47,"17"18"-16,-36 17-15,36 0-1,0 53 1,0-52-1,18-36 1,-18 35 0,88-35-1,-70 0 17,-18-18-32,70-17 15,-34-18 1,-36 0-1,0 18 1,0 0 0,0 52 62,0 19-63,0-19 1,0 19 0,0-1-1,53-35 17,-18 0-17,18 0-15,53 0 31,-106-18-31,53 18 16</inkml:trace>
  <inkml:trace contextRef="#ctx0" brushRef="#br1" timeOffset="168003.06">22701 11324 0,'0'0'0,"0"-35"16,53 35-1,-53-35 1,53-1-1,-53-17 1,-18 53 15,18-35-15,-17 35 0,-36 18-1,53 17 1,0 0-1,0 1 1,35-1 0,-17-35-1,52 35 1,-34-35 15</inkml:trace>
  <inkml:trace contextRef="#ctx0" brushRef="#br1" timeOffset="168499.21">23001 11218 0,'35'0'31,"-35"36"-31,0-1 15,0 0 17,0-52 46,53-72-63,0 54 1,-53 0 0,36 35-16,16 0 31,-16 0-15,-36 17 15,0 19-16,35-36-15,-35 53 16,-18-18 15,18 18 1</inkml:trace>
  <inkml:trace contextRef="#ctx0" brushRef="#br1" timeOffset="169601.14">23618 11148 0,'0'-36'16,"-17"36"15,17-35-16,-18 35 17,-17 0-17,35 18 1,-71 17 0,71 0-1,0 1 1,0-19-1,0 54 1,0-36 0,53 0 15,0-35 0,-18 0-15,1 0-1,-1 0 1,36 0 0,-71-17-1,70 17 1,-35-88 0,-35 52-1,71-17 1,-71 36-1,0-19 17,-53 36 77,18 0-62,35 18-16,-18-18-15,-17 0-1,35 18 1,0 17 0,0 0-1,0 1 1,17-36 0,19 70 15,-1-70-16,0 0 1,18 0 0,18 0-1,-71-17 1,35-19 0</inkml:trace>
  <inkml:trace contextRef="#ctx0" brushRef="#br0" timeOffset="180022.98">2646 14446 0</inkml:trace>
  <inkml:trace contextRef="#ctx0" brushRef="#br0" timeOffset="183656.18">2540 14605 0,'0'-18'109,"0"-17"-78,35 0 1,1 35-17,-1-35 1,0 35-1,0 0 17,18 0-17,0 0 17,-53 17-32,36 18 15,-36 1 16,0-1 1,0 0-1,0 18-15,-71-53-1,71 35 1,-53-35-1,53 36 1,-35-36 15,52 0 32,19 0-32,-36 35-15,35-35-1,-35 35 1,35 1 15,-35 16 32,-17-52-48,17 36 1,-36-1 0,1 0 15,0-35-16,-1 0 1,-16 0 15,-1 0-15,17 0 15,1-17-15,35-36 15,-35 53-15,35-36-1</inkml:trace>
  <inkml:trace contextRef="#ctx0" brushRef="#br0" timeOffset="184299.22">3175 15046 0,'0'-35'125,"0"52"-62,-18-17-48,-35 0 17,71 0 61</inkml:trace>
  <inkml:trace contextRef="#ctx0" brushRef="#br0" timeOffset="186354.41">3969 14376 0,'0'0'16,"-36"17"15,36 19-15,0 17-1,0 35 1,0-53-16,-70 88 31,70-70-15,-35 71 0,35-89-1,0-53 48,0-17-48,0 0 1,0 0 15,17 35-15,-17-36 31,36 36-47,16 36 62,-16-1-15,-36 0-31,35-35-1,0 0 17,1 0-32,-1 0 31,0 0-16,0 0 17,18 0-17,-17-17 1,-36-19 15,70-34-15,-70 34-1,35 1 1,-35 0 0,0 0 15,-17 35-15,-18 0-1,-1 17 32,36 19-31,-35-1-1,35 0 1,0 0 0,0 1-1,-18-36 1,18 35-1,53 0 1,-17-35 0,34 0-1,89 0 1,-124 0 0</inkml:trace>
  <inkml:trace contextRef="#ctx0" brushRef="#br0" timeOffset="187270.27">4851 14746 0,'0'-35'15,"0"0"1,0-1 15,-18 36 1,-17 0-17,-18 0 1,18 0-1,-1 18 17,36 17-32,-35 0 15,35 18 1,0 0 0,0-17 15,35-36 0,18 0-15,-18 0 15,1 0-15,17-18-1,-53 0-15,35-35 31,-35 18-31,0 17 32,0 54 77,0 34-93,35-34 15,1-36-15,-1 0-1,0-18 1</inkml:trace>
  <inkml:trace contextRef="#ctx0" brushRef="#br0" timeOffset="187787.41">5080 14640 0,'0'-35'15,"0"70"-15,0-105 31,18 70-15,17 0 0,0 17-1,-35 19 1,0-1 0,0 18-16,0 17 15,0-34 32,0-54-16,0-53-15,0 19-16,106-19 31,0-17-15,-53 53-1,53 35-15</inkml:trace>
  <inkml:trace contextRef="#ctx0" brushRef="#br0" timeOffset="189346.98">5627 14517 0,'0'0'0,"0"17"31,0 19 1,0 34-17,0-34 1,0 16-1,0-16-15,0-54 79,0-35-48,17-17-16,-17 52 1,36-53 0,-1 36-1,0 35 1,18 0 46,-53 18-46,0 17 0,35 0 15,-35 1 0,0-1-15,0 0-1,36-35 32,17 0-31,-53 35 15,35-35-15,0 0-1,-35-17 1,0-18-16,53 35 16,-53-36-16,0-17 15,53 18 1,-35 35 0,-18-35-1,0 52 63,0 19-62,0-1-16,-53 0 16,53 1-1,53-36 16,0 0-15,-18 0 0,0 0-1</inkml:trace>
  <inkml:trace contextRef="#ctx0" brushRef="#br0" timeOffset="189518.28">6156 14358 0,'0'0'16</inkml:trace>
  <inkml:trace contextRef="#ctx0" brushRef="#br0" timeOffset="190017.37">6297 14482 0,'0'52'15,"18"1"1,-18-17-16,35-1 31,-35 0-31,0-52 78,0-54-62,0 53-1,35-35 1,-35 18 0,88 35-1,-52 0 1,-1 0 0,-35 18 15,35-18-31,-35 35 15,36 0 1,-36 1 0,0 34-1,-18-17 17,18-18-1,0 1-31</inkml:trace>
  <inkml:trace contextRef="#ctx0" brushRef="#br0" timeOffset="190867.09">7003 14623 0,'0'0'0,"0"-36"31,0 1-15,0 0-1,0 0 1,-53-1 15,17 36-15,19 0-16,-18 18 16,-36 17-1,18 0 1,53 18-1,0-17 1,18-1 0,17-35-1,18 0 1,17 0 0,-17-18-1,-17 18 1,-36-35-1,-18 35 48,18 71-47,0-1-1,0-17-15,0 35 16,0 124-1,-35-106 1,35-36 0,-36-17-1,-34-53 32,35-17-47,35-36 31,-53 53-31,53-89 16,0-34 0,70 17-1,1 53 1,-1 18 0,-17-18-16</inkml:trace>
  <inkml:trace contextRef="#ctx0" brushRef="#br0" timeOffset="-189733.65">9243 14517 0</inkml:trace>
  <inkml:trace contextRef="#ctx0" brushRef="#br0" timeOffset="-187271.77">9366 14640 0,'0'-35'31,"36"35"-15,-36-35 15,0 17 0,0-17 1,0 0-17,-18 35 16,18-36-15,-35 36-16,-18 0 31,53 18-15,-36-18-16,1 53 16,0-18-1,0 0 16,35 1-15,-36 17 0,36-18-1,0 35 1,18-70-16,-18 36 16,88-36-1,-35 0 1,18-18-1,17-35 1,-71 18 0,-17-18-1,36-18 17,-36 36-17,-18 35 16,18 18 16,0 52-31,35 54 0,1 17-1,-36-71-15,0 89 16,0-35-1,0 17 1,-36-18 0,-17-70-1,18-18 1,0-35 0,-36-17 15,36-18-16,35-124 1,-70-159 0,87 212-1,107 1 1,-71 105-16</inkml:trace>
  <inkml:trace contextRef="#ctx0" brushRef="#br0" timeOffset="-186620.76">9790 14517 0,'-53'17'31,"53"19"-31,0 17 31,0 0-15,17 35-1,-17-35 17</inkml:trace>
  <inkml:trace contextRef="#ctx0" brushRef="#br0" timeOffset="-186368.92">9754 14376 0,'-17'0'16</inkml:trace>
  <inkml:trace contextRef="#ctx0" brushRef="#br0" timeOffset="-185952.4">9860 14393 0,'0'53'16,"71"53"0,-36-35-1,-35-1 1,35-35 0,-35 1-1,36-36 1,-36-18 31,0-17-32,35 0 1,-35-36 0,35 36-1,-35-1-15,35 36 16,-35-35-1,36 35-15</inkml:trace>
  <inkml:trace contextRef="#ctx0" brushRef="#br0" timeOffset="-185468.42">10213 14711 0,'53'0'0,"70"-18"31,-123-17-15,53-36-1,-53 18 1,-17 53 0,17-35-1,-53 35 1,17 0 0,36 18-1,-35-18 1,0 88-1,35-17 17,17-36-17,-17 18 1,53-53 0,36 0-1,-36 0 1,17-18-1,-70-17-15</inkml:trace>
  <inkml:trace contextRef="#ctx0" brushRef="#br0" timeOffset="-185057.25">10636 14552 0,'36'18'31,"-36"17"-31,0 0 15,17-35 17,-17 36-17,-35-36 17,35-18-17,53-106 1,-18 19-1,36 52 1,-1 53 0,-35 0-1,-35 35-15,71-35 16,-71 88 0,53-53-1,-53 36 1,-53-36 15</inkml:trace>
  <inkml:trace contextRef="#ctx0" brushRef="#br0" timeOffset="-181815.61">12118 14393 0,'0'-35'31,"0"0"-15,0 0 15,-18 35-15,-17-36-1,0 36 17,-18 0-1,53 36-31,-53-1 16,53 0-1,-71 36 1,71-18-1,0-1 1,0 1 0,36-17-1,-1-36 1,-35 35 0,53-35-1,70 0 1,-52-18-1,-18 18 1,0-70 15,-53 17-15,0 0 0,-18-18-1,18 36 1,-35 0-1,-18 0 1,-18 35 0,54 0-1,-19 0 17,36 17-17,0 18 16,18-35 1</inkml:trace>
  <inkml:trace contextRef="#ctx0" brushRef="#br0" timeOffset="-181364.48">12400 14005 0,'0'-35'15,"0"70"-15,35-70 16,-35 70 31,0 18-31,36 0-1,-36 18 1,0-18-1,0-18 1,0 0 0</inkml:trace>
  <inkml:trace contextRef="#ctx0" brushRef="#br0" timeOffset="-180910.46">12312 14023 0,'-35'0'16,"35"-35"0,35 35 15,-35-36-16,88 36-15,-35-35 16,18-18 0,-18 53 15,-18-70-15,35 70-1,-70-36 16,53 72-15,-53-1 0,0-17-1</inkml:trace>
  <inkml:trace contextRef="#ctx0" brushRef="#br0" timeOffset="-180643.88">12912 14517 0,'35'0'0,"-35"35"16,-18-35-1,18 35 1,-70 18 0,-18 0-1,70-53 17</inkml:trace>
  <inkml:trace contextRef="#ctx0" brushRef="#br0" timeOffset="-179977.9">13423 14111 0,'35'-35'0,"-52"35"31,17-35-15,-53 35 0,18 0-16,-18 17 31,17 18-16,1-35 17,35 71-32,35-71 15,18 0 17,-53 18-32,36-18 15,34 0 1,-52 0-1,35 53 1,-53-18 0,35-35-1,-35 18 1,0 17 0,-53 18-1,18-53 1,0 35-1,-71-35 1,53 0 15,0-18 1,18 18-17,35-35 1</inkml:trace>
  <inkml:trace contextRef="#ctx0" brushRef="#br0" timeOffset="-179477.2">13776 13617 0,'0'18'63,"0"17"-63,0 0 15,35 1 1,-35-1-16,0 18 15,0 0 1,36 0 0,-36-36 31</inkml:trace>
  <inkml:trace contextRef="#ctx0" brushRef="#br0" timeOffset="-179121.14">13582 13617 0,'0'0'16,"0"-35"-1,35 35 1,71 0 0,-53 0-16,-18-35 15,1 35 1,-1 0-16,35 0 15,1-71 1</inkml:trace>
  <inkml:trace contextRef="#ctx0" brushRef="#br1" timeOffset="-158016.42">3757 15240 0,'0'-35'31,"18"35"172,35 0-187,-53 17-1,35-17 1,35 0 0,1 0-16,-36 0 15,-17 0-15,70 0 16,0 0 0,-17 0-1,-18 0 1,88 0-1,-106 36 1,0-36-16,36 0 16,0 0-1,17 0 1,71 0 15,-89 0-15,-17 0-1,18 0 1,17 0 0,-35 0-1,0 0 1,17 0 0,-35 35-1,36-35 1,-18 0-1,-18 0 1,18 0 0,0 0-1,18 0 1,17 0 15,-18 0-15,-17 0-1,88-18 1,-52 18 15,-37 0-15,-16 0-16,34 0 16,-17-35 15,18 35-16,-18 0 1,17 0 0,-34 0-1,-1-35 1,0 35 0,0 0-1,1 0 1,105 0-1,-106 0 17,-53 17 124</inkml:trace>
  <inkml:trace contextRef="#ctx0" brushRef="#br1" timeOffset="-155512.09">3510 9490 0,'0'17'140,"35"-17"-124,18 0 0,-17 0-1,69 0 1,-69 0-1,-1 0 1,53 0 0,71 0-1,-88 53 1,34-53 0,1 0-1,-18 0 1,71 0-1,-71 0 1,-17 0 0,-18 0-16,-18-35 15,89 35 1,-72 0 0,-16 0-1,52 0 16,-18 0-15,1-35 0,35 35-1,-53 0 1,-18 0 0,0-36-1,54 36 1,-19 0-1,18 0 1,-52 0 0,16-35-1,1 35 1,0 0 0,18 0-1,-18 0 16,53-35-15,-71 35 0,0 0-1,0 0 1,18 0 0,-17 0-1,17 0 1,-18 0-1,0 0 1,18 0 15,-18 0-15,1 0 0,-1 0-1,18 0 1,-18 0 15,0 0-15,1 0-1,17-53 17,-71 53 93</inkml:trace>
  <inkml:trace contextRef="#ctx0" brushRef="#br1" timeOffset="-152683.34">13970 14781 0,'0'0'0,"35"0"32,1 0 15,-36 53-32,0-35 1,-36-18-16,36 35 15,-88-35 1,18 35-16,-36 18 16</inkml:trace>
  <inkml:trace contextRef="#ctx0" brushRef="#br1" timeOffset="-150402.4">14711 14482 0,'0'0'0,"0"35"16,53-35 0,0 0 15,-18 0-31,35 0 16,1 0-1,-18 0-15,18-71 16,-19 71-1,72-53-15,-71 0 16,53-17 0,-71 35 15,-35-89-15,-18 89-1,18 0 1,-70-1-1,70 1 1,-36 35 0,-16 0-1,16 0 17,36 18-17,0 17 1,0 0-1,0 0 1,0 18 0,0 18-1,0 17 17,0 18-17,-35 35 1,35-17-1,0-54 1,0-35 0,0 18-1,-53-53-15,53 36 16,0-1 0,-88-35-1,17 0 16,71-18-15,-35-35 0,35-17-1,18 70 1</inkml:trace>
  <inkml:trace contextRef="#ctx0" brushRef="#br1" timeOffset="-149868.34">14975 14517 0,'53'0'31,"36"0"-15,-37 0-1,72 0 1,-71 0 0,53 0-1,0-35 1,-106-1 0,70 36-1,-35 0 1,-35-35-1,-17 35 17,-1 0-1,-35 35-15,53 1-16,0 16 31,53 19-16,-18-71 1,1 0-16,17 35 16,17-35 15,-35-17-15,1-36-1,-1 17-15</inkml:trace>
  <inkml:trace contextRef="#ctx0" brushRef="#br1" timeOffset="-149719.72">15787 14164 0,'0'0'15,"53"0"-15,0 0 16</inkml:trace>
  <inkml:trace contextRef="#ctx0" brushRef="#br1" timeOffset="-149319.89">16016 14288 0,'0'0'0,"-18"105"32,18-69-32,0 34 15,-35-17 1,35-18 15,18-35-15,-18-17 15,53-19-15,-18-69-1,18 52 1,35 53-1,-53 0 1,1 53 0,-36-36-1,53 54 1,-53-36 15,-18-35-15,18 35-1,0 18 1</inkml:trace>
  <inkml:trace contextRef="#ctx0" brushRef="#br1" timeOffset="-148320.43">16828 14376 0,'0'0'0,"0"-36"16,-36 36-1,-17 0 1,-53 0 0,71 0-1,18 0-15,17 18 16,0 70-1,0-52 1,35-36 0,53 0-1,-35 0 1,-18 0 15,1-71 0,-36 0-15,70-34 0,-35 16-1,-35 54 1,0 0 15,0 52 0,0 19-15,-53 17-16,53 105 31,0-69-15,53 52 0,-17-106 15,34 36-16,-17-19 1</inkml:trace>
  <inkml:trace contextRef="#ctx0" brushRef="#br1" timeOffset="-147621.18">18080 14217 0,'0'-53'16,"0"106"-16,18-106 16,-18 71 15,0-1-15,-36 72-1,36 34 1,0-17-1,53-53 1,-53 0 0,35-53-1,-35 35 1,-17-35 0</inkml:trace>
  <inkml:trace contextRef="#ctx0" brushRef="#br1" timeOffset="-147288.25">17903 14446 0,'0'0'0,"0"-35"16,18 35 0,53 0-1,-36 0 1,18 0 0,123 0-1,-105 0 1,-18 0-1,35-35 1,-35 35 0,-18-36-1</inkml:trace>
  <inkml:trace contextRef="#ctx0" brushRef="#br1" timeOffset="-146388.15">18503 14217 0,'-35'35'63,"35"18"-47,-53 18-16,53-18 15,0 17 16,0 18-15,0 1 0,18-89-1,-18-36 32,53-34-31,-53 17-1,52 18 1,-16 35 0,-1 0 15,-35 35-15,0 18 15,35-53-16,-35 35 1,0 0 15,36-35-15,-36 36 0,35-36-1,-18 0 1,-17-18-1,36 18-15,34-71 32,-34 36-17,-36-35 1,0 34 0,0-17 15,-18 53 0,-17 0 16,35 18-47,0 35 16,0 17-1,0-17 1,17-53-1,19 36-15,17-36 16,17 0 0,-17 0-1,-18-18 1,1 18 0</inkml:trace>
  <inkml:trace contextRef="#ctx0" brushRef="#br1" timeOffset="-144507.28">19738 14305 0,'0'-17'31,"0"-19"0,-35 36-15,35 53-1,0-18 1,0 54 0,0-36-1,0 17 1,0-52 15,0-54 16,0-16-31,0-1-1,17-36 1,19 54-1,-1 35 1,0 0 15,0 18-31,-35 52 32,53-34-17,-88-1 1,35-53 62,0-35-62,0 0-1,53 53 1,-53-35-16,53 0 15,17 35 1,-34 35 15,-1 18-15,-35 18 15,-18-71 0,18 53-15,0-18 0,0-53 46</inkml:trace>
  <inkml:trace contextRef="#ctx0" brushRef="#br1" timeOffset="-143990.99">20285 14534 0,'17'0'0,"54"0"16,-36-17 15,36 17-15,-54 0-16,-17-35 15,36-18 1,-54 53-1,18-36 1,-18 1 0,-17 35 15,0 0-15,35 18-1,-88-18 1,52 35-1,1 0 17,53-35-1,17 0-15,36 0-1</inkml:trace>
  <inkml:trace contextRef="#ctx0" brushRef="#br1" timeOffset="-142575.08">20955 14376 0,'0'0'0,"-18"0"31,18-18-15,-70 36 0,-1-18-1,1 35 1,34 0 0,36 1-1,53 34 1,-53-52-1,71-18 1,-18 0 0,0-18-1,-18-17 1,0 0 0,-35-36-1,36-52 1,-1 17-1,-35 70 17,-18 36-17,-17 18 63,35 17-46,-35-35-32,35 36 15,0-19 1,0 19 0,-36-36-1,36 105 1,0-87-1,18-18 1,17 35 15,1 1-15,16-36 0,-16 0-1,-1 0 1,0 0-1,1 0 1,-1-18 0,-35-17-1,0-1 17,-18 36 46,18 18-47,0 17 0,0 1-15,18-36-1,35 0 1,-18 0 0,18 0-1,18 0 1,-36 0 0,18-36-1,0-52 1,-53 0-1,17 88 1,-17-71 0,0-17-1,0 53 1,-35 35 15,35 35-15,-53 53-1,53-52 1,0 17-16,18 17 16,-18-35-1,35-35 1,18 36 0,0-1-1,17-35 1,-17 0-1,-53 35 1</inkml:trace>
  <inkml:trace contextRef="#ctx0" brushRef="#br1" timeOffset="-141505.12">22419 14076 0,'18'-18'31,"-36"18"-15,36 0 0,-18 88-1,-18-52 1,36 34 0,-89 89-1,71-18 1,0-35-1,0-36 1,0-34 0,0 17-1,-35-53 17</inkml:trace>
  <inkml:trace contextRef="#ctx0" brushRef="#br1" timeOffset="-141145.45">22331 14411 0,'35'-35'15,"-35"-1"-15,71 1 16,-18 35-1,17 0 1,-35 0 15,-35 18-15,-17-18 0,-19 70-1,1-34 16,0-36-31,0 0 32</inkml:trace>
  <inkml:trace contextRef="#ctx0" brushRef="#br1" timeOffset="-140460.43">22983 14340 0,'0'-35'16,"0"70"-16,36-70 16,-36 0-1,-36 35 1,-52 0 15,35 0 0,18 0-31,0 35 16,35 0 0,0 1-1,-53-36 1,71 35 0,-1 0 15,107-35-16,-71-17 1,-53-19 0,35 36-1,-35-35 1,-18 35 15,18 18 32,0 17-48,18-35 1,-18 35 0,53-35-1,17 0 1,-17 0-1,-17 0-15</inkml:trace>
  <inkml:trace contextRef="#ctx0" brushRef="#br1" timeOffset="-139426.97">23372 14217 0,'0'-35'78,"70"-1"-31,-35 36-31,18 0-1,-53 18 1,36-18-16,-36 53 16,0 18-1,0-54 1,0 54-1,-18-71 1,-17 0 15,35-18 1,0-35-17,17 0 1,89-17-1,-35 34 1,-36 36-16,35-35 16</inkml:trace>
  <inkml:trace contextRef="#ctx0" brushRef="#br1" timeOffset="-138594.1">23989 14305 0,'0'0'0,"0"-35"31,-35 35 31,-1 0-46,-17 0 15,53 18-15,-53 52-1,53-17 1,0-18 15,36-35-15,34 0 0,-34 0-1,17 0 1,-53-17-16,35-19 31,-35-34-15,0 123 109,0-18-94,53-35-31,-18 0 16,18 0-1,-18 0 1,0 0-1</inkml:trace>
  <inkml:trace contextRef="#ctx0" brushRef="#br1" timeOffset="-137811.37">24359 14235 0,'36'0'15,"-36"53"17,0-18-17,0 18 17,-18-53-17,18 35 1,0-53 31,0-52-32,18 70 1,-18-53-16,53-35 31,-18 88-31,-35 17 47,53 36-31,-53-17-1,0-19 1,0 18 0,-36-35-1,36-17 32,0-1-31,18-52-1,-18 34 1,53 1 0,-18 0-1,1 35 1,-1 0-1,-18 0 1,-17 17-16,36-17 16,-36 36-1,0-1 1,0 36 0,-36-19 15,1-52 0,35 36-15</inkml:trace>
  <inkml:trace contextRef="#ctx0" brushRef="#br1" timeOffset="-136929.83">24800 14323 0,'18'0'47,"35"-18"-15,-36 18-32,54-35 15,-18 0 1,-53-1 15,0 1-15,-35 35-1,-1 0 1,1 0 15,35 18-15,0 17-1,0 0 1,-53-35 0,53 36-1,0-1 1,18-35 0,17 35-16,0-35 15,-17 0 16,88 0-15,-53-18 0,0 18-16</inkml:trace>
  <inkml:trace contextRef="#ctx0" brushRef="#br1" timeOffset="-136585.49">25365 13952 0,'0'0'15,"0"-35"17,0 53-17,0 17 1,0 0-1,0 53 1,-53-17 0,53-36-1,0 54 1,0-1 0,0-53-1,0 0 1</inkml:trace>
  <inkml:trace contextRef="#ctx0" brushRef="#br1" timeOffset="-136364.55">25135 14217 0,'0'0'16,"71"-53"15,-18 53-15,0 0 0,-18 0-1</inkml:trace>
  <inkml:trace contextRef="#ctx0" brushRef="#br1" timeOffset="-135897.72">25453 14288 0,'35'0'0,"-70"0"0,105-18 15,-34 18 1,-1 0 0,0-35-16,1-1 15,-36 1 17,0 0-17,-18 35 1,-17 0-1,-1 0 17,36 17-17,-35 19 1,35-1 0,0 36-1,18-71 16,35 35-15,17-35 0,-17 0-1,-18 0 1</inkml:trace>
  <inkml:trace contextRef="#ctx0" brushRef="#br1" timeOffset="-135598.05">25841 14182 0,'0'0'0,"71"0"16,-71 17-1,35 19 1,-35 17 15,-18-1 0,18-104 16,18 16-31,-18-17 0,88-17-1,53 17 1,-88 53-1</inkml:trace>
  <inkml:trace contextRef="#ctx0" brushRef="#br1" timeOffset="-135069.43">26211 14288 0,'53'0'15,"-53"-18"1,53-17 0,-18 35-16,18 0 15,53-36 1,-106-17-1,53 18 1,-53 0 0,-17 0-1,-72 35 17,89 35-1,53 0-16,-53 0 1,36-35 0,-36 53-1,35 18 1,-35-36 0,-18-35 15,-70 0 0</inkml:trace>
  <inkml:trace contextRef="#ctx0" brushRef="#br1" timeOffset="-132683.72">15399 15840 0,'0'-36'15,"0"1"17,-36 35-17,1 0 17,35 35-17,-70 1-15,34 34 16,36 1-1,0-36 17,18-35-17,17 35 1,1 1 0,-1-36-1,0 0 1,0 0-1,1 0 1,-1 0 0,18-36-1,17 1 1,-52-35 0,17 17-1,1-18 1,-36 18-1,35 53 17,-35-35-17,-18 35 1,1 0 0,-54 0-1,36 18 1,35 34-1,0-16 1,35 52 0,-35-18-1,35-70 1,18 18 0,18-18-1,-18 0 1,-18 0-1,0 0 17,1-70-32</inkml:trace>
  <inkml:trace contextRef="#ctx0" brushRef="#br1" timeOffset="-132412.53">16051 15787 0,'0'0'0,"0"17"0,0 19 15,36 34 1,-36-17 0,0 35-1,-18-52 1,-35-36-1,53 53 1,-106-53 0,53 0 15</inkml:trace>
  <inkml:trace contextRef="#ctx0" brushRef="#br1" timeOffset="-131949.62">15117 15575 0,'0'0'16,"-18"0"-1,-70 0 1,-1 18-1,-16 70 1,52-17 0,53-1-1,0 54 1,17-54 0,72 18-1,105-52 1,-71-1-1,-70-35 1</inkml:trace>
  <inkml:trace contextRef="#ctx0" brushRef="#br1" timeOffset="-129398.7">16757 15963 0,'-18'0'62,"-17"0"-46,53 0 0,17 0 31,53-17-32,36-36 1,-36 17-1,-88-34 1,106 35 0,-106-18-1,0 17 17,-53 36-17,17 0 32,-34 0-16,35 0 1,35 18-32,-53-18 31,53 53-31,-36-53 31,36 53-31,-35-53 16,35 35-1,0 0 1,0 1 0,35-1-1,18 0 16,0-35-15,-17 0 0,-1 0-16,71 0 31,-18-53-15,-35 18-1,35-71 1,-88 71-1,0 0 1,0-1 0,-18 36 109,18 18-47,0 17 31,18-35-93,-18 36-1,106-36 1,-106 35 0,17-35-16,19 0 15,-36 35 1,0 0 15,-18-35-15,0 0-16,18 36 15,-35-36 1,-53 0 0,88-18 15</inkml:trace>
  <inkml:trace contextRef="#ctx0" brushRef="#br1" timeOffset="-129041.46">17815 15558 0,'-17'0'47,"17"35"-31,0 0-16,0 18 31,0 18-15,0-19-1,35 19 1,-35-36 0</inkml:trace>
  <inkml:trace contextRef="#ctx0" brushRef="#br1" timeOffset="-128553.52">17639 15769 0,'0'0'16,"18"0"0,17 0-1,0 0-15,0 0 16,142-70-1,-124 70 1,-18 0 15,-35 53 79,0-36-95,0 18 1,35 18 15,1-53-31,34 0 31,-35 0-15,18-35 0</inkml:trace>
  <inkml:trace contextRef="#ctx0" brushRef="#br1" timeOffset="-128440.5">18203 15628 0</inkml:trace>
  <inkml:trace contextRef="#ctx0" brushRef="#br1" timeOffset="-127232.93">18397 15699 0,'0'17'47,"0"19"-32,0-1 1,0 0 0,0-17 15,36-18 16,-36-36-32,35 36 1,0-70-16,-35 17 16,35 53 15,18 0-16,-53 18 1,0 17 0,0 18-1,0-71 63,0-35-62,36 53 0,-1-35-16,0 0 15,53 35 1,-52 0 0,-36 17 15,53 19 0,-53-1-15,-18-35-1,18 35-15,0 0 47</inkml:trace>
  <inkml:trace contextRef="#ctx0" brushRef="#br1" timeOffset="-126504.95">19315 15734 0,'0'-35'31,"0"-1"-15,-18 36-1,-17 0-15,-1 0 16,1 0 0,0 0-1,-36 18 1,71 17-1,0 1 1,0-1 0,18-35-1,17 35 1,18-35 0,-18 0-1,18-53 1,-53 18 15,0 0-15,-17 35 15,17 17-15,0 36 15,17-53-16,72 0 1,-54 0 15,18 0-15,0 0 0,-18 0-16</inkml:trace>
  <inkml:trace contextRef="#ctx0" brushRef="#br1" timeOffset="-126197.61">19808 15469 0,'0'18'31,"0"35"-16,0 0 1,0 35 0,0-35-1,0-18 1,0 0-16,0 1 16,0-1 15,-35-35-16</inkml:trace>
  <inkml:trace contextRef="#ctx0" brushRef="#br1" timeOffset="-125972.75">19544 15628 0,'0'0'0,"53"-53"32,-18 53-17,18 0 1</inkml:trace>
  <inkml:trace contextRef="#ctx0" brushRef="#br1" timeOffset="-125456.21">19844 15716 0,'53'0'15,"0"0"1,17 0 0,1 0-1,-36-17 1,-35-1 15,0-17-15,0-1 15,-18 36-31,-17 0 31,-18 0 1,53 18-32,-70 17 15,70 18 1,0-17 15,0 16-15,35-16-1,35-36 1,-17 0 0,-17 0-1,34 0-15,-52 0 16,-18-18-1</inkml:trace>
  <inkml:trace contextRef="#ctx0" brushRef="#br1" timeOffset="-123886.85">19826 15575 0,'35'0'47,"54"0"-32,-37 0 1,107 0 0</inkml:trace>
  <inkml:trace contextRef="#ctx0" brushRef="#br1" timeOffset="-122591.66">21731 15716 0,'0'-35'0,"0"0"31,0-1-16,-18 1 17,-34 0-17,-1 35 1,17 0 0,-34 0 15,35 0-16,-54 53 1,89-18 15,-35 0-31,35 18 16,18 0 15,17-18-15,0-35-1,71 0 1,-53 0 0,0 0-1,-53-35-15,35 0 16,18 0 0,-53-1-1,0 1 16,-18 35 1,18 18 15,0 17-32,-52-35 1,52 35-1,17 1 1,-17-1 15,35-35-15,1 0 0,52 0-1,-53 0 1</inkml:trace>
  <inkml:trace contextRef="#ctx0" brushRef="#br1" timeOffset="-122325.39">21996 15663 0,'-18'18'16,"18"17"-1,0 1 17,35-36-17,1 0 1,34 0-1,-70-18 1</inkml:trace>
  <inkml:trace contextRef="#ctx0" brushRef="#br1" timeOffset="-122191.63">22102 15540 0,'-36'0'0,"54"0"31</inkml:trace>
  <inkml:trace contextRef="#ctx0" brushRef="#br1" timeOffset="-121675.02">22260 15593 0,'0'35'46,"0"18"-30,0-18 0,0 1-1,36-1 1,-36 35 0,0 1-1,0-18 16,-18-18-15,-17-35 31,-1 0-16,1 0-31,0 0 31,35-18-15,-35 18-16,35-52 16,17-37-1</inkml:trace>
  <inkml:trace contextRef="#ctx0" brushRef="#br1" timeOffset="-121337">22296 15452 0,'0'-53'0,"-36"53"16,1 0-1,53 0 48,-18 17-48,53-17 1</inkml:trace>
  <inkml:trace contextRef="#ctx0" brushRef="#br1" timeOffset="-121093.18">22666 15928 0,'0'35'16,"35"-35"-16,-35 53 15,0-18-15,0 1 16,-17-1 0,-36 0-1,17 0 1,1-35-1</inkml:trace>
  <inkml:trace contextRef="#ctx0" brushRef="#br1" timeOffset="-120168.43">23072 15275 0,'0'0'0,"0"-35"31,0 53 1,0 17-17,0 0 1,0 36 0,0 17-1,0-35 1,0-18-1,35-52 48,0-36-63,-35-18 16,88 71-1,-35 0 1,18 18-1,-71 17 1,35 36 0,-52-36 15,-19-35-15,1 0-1,-18 35 1,-17-35-1,70-18 1,-36-17 0,54 0-1</inkml:trace>
  <inkml:trace contextRef="#ctx0" brushRef="#br1" timeOffset="-119507.53">23671 15540 0,'0'0'0,"-35"0"31,35 18 16,0 17-32,0 18 1,53-53 0,-53 106-1,0-89 1,0 18 0,0 1 15,-18-36-16,-17 0 17,0 0-17,35-18 17,-35-17-17</inkml:trace>
  <inkml:trace contextRef="#ctx0" brushRef="#br1" timeOffset="-119279.1">23707 15399 0,'0'0'16</inkml:trace>
  <inkml:trace contextRef="#ctx0" brushRef="#br1" timeOffset="-118876.08">24024 15452 0,'0'35'0,"0"0"31,0 1-31,0-19 16,0 54 15,0-18-15,0 0-1,0-18-15,0-53 79,53-17-64</inkml:trace>
  <inkml:trace contextRef="#ctx0" brushRef="#br1" timeOffset="-118545.09">24271 15540 0,'-53'0'32,"18"0"-17,35 18 1,-18-18-1,18 35 1,-35 0 0,35 0-1,0 1 17,18-36-17,-1 0 1,107 35-16,-89-35 15,0 0 1</inkml:trace>
  <inkml:trace contextRef="#ctx0" brushRef="#br1" timeOffset="-116929.95">25453 15487 0,'35'-35'16,"-35"-1"-1,0 1 1,0 17 0,-35 18-1,-53 0 1,35 0-16,0 0 16,18 18-1,35 35 1,0-18-1,70-35 1,18 0 0,-35 0-1,-17 0 1,-36-17 31,0 34 0,0 54-32,0-36-15,0 18 16,0 88 0,-18-53-1,18-17 1,-35-71-16,-1 0 31,1 0-15,0 0-1,0 0 1,35-53-16,-36 0 16,36-53-1,71 53 16,70 18-15,35 0 0,-52-36-16</inkml:trace>
  <inkml:trace contextRef="#ctx0" brushRef="#br1" timeOffset="-116680.52">25876 15363 0,'-53'36'0,"53"17"16,0-18 0,0 0-1,18-35 16,17 36-15,36-36 0</inkml:trace>
  <inkml:trace contextRef="#ctx0" brushRef="#br1" timeOffset="-116545.38">25947 15293 0</inkml:trace>
  <inkml:trace contextRef="#ctx0" brushRef="#br1" timeOffset="-116229.25">26053 15381 0,'0'53'16,"0"-106"-16,0 159 15,0-35 1,70-19 0,-70-16-1,35-36 32,1-18-16,-1 18-31,18-123 16,-18 87-16,53-34 16,-17 34 15</inkml:trace>
  <inkml:trace contextRef="#ctx0" brushRef="#br1" timeOffset="-115830.55">26564 15522 0,'0'0'0,"53"0"16,0-17 0,-53-19-1,-35 1 17,-18 35-17,18 18 1,35 35 15,-36-18-15,54-35-1,-18 53 1,53-53-16,-53 35 16,123-35-1,-70 0 1,-18-35-1</inkml:trace>
  <inkml:trace contextRef="#ctx0" brushRef="#br1" timeOffset="-115652.46">26899 15522 0,'0'18'47,"-17"-18"-32</inkml:trace>
  <inkml:trace contextRef="#ctx0" brushRef="#br1" timeOffset="-115020.38">26935 15452 0,'0'35'47,"0"0"-31,0 1 15,0-54 47,53 18-62,-1-71-16,-16 36 31,-1-18-15,18 53-1,-18 0 1,-35 18 0,35 17-1,-35 0 1,0 1-1,0 17 1,0-18 0,0 0 31</inkml:trace>
  <inkml:trace contextRef="#ctx0" brushRef="#br1" timeOffset="-112667.3">20779 16757 0,'0'-35'0,"-53"70"62,53-17-46,0 17-16,0 35 15,-36-34-15,36 70 16,0-54 0,18 1-1,-18-17 1,0-1-1,-18 18 32</inkml:trace>
  <inkml:trace contextRef="#ctx0" brushRef="#br1" timeOffset="-112267.27">20391 17039 0,'17'0'47,"18"0"-47,-35-35 15,142 0 1,16-1-1,72 36 1,-142-70-16,53 70 16,-71-35-1,-34 35 1</inkml:trace>
  <inkml:trace contextRef="#ctx0" brushRef="#br1" timeOffset="-111133.84">21272 16722 0,'-35'0'15,"35"17"32,0 19-31,-35-1-1,35 18 1,0 0-16,0-18 16,18 0-1,-18 18 1,0 18-1,0-36 1,0-53 78,0-17-79,0 0 1,0 0 0,52-18-1,-16 53 1,-1-36 0,0 36-1,1 0 16,-36 18 16,35-18-31,-35 53 0,0-18-1,0 0 1,35-35 15,-35 36-15,35-36-1,1 0 17,-1-36-17,0 36 1,-35-52-1,36-1 1,-36 17 0,0-17 15,0 18-15,-18 35 46,-17 35-46,35 1-1,-36-36 1,36 53-16,0-18 16,18-35 15,0 70-16,70-70 1,-18 0 0,-34 0 15,-1 0-15,0-35-16</inkml:trace>
  <inkml:trace contextRef="#ctx0" brushRef="#br1" timeOffset="-109134.8">22966 16828 0,'0'-36'32,"-18"36"-32,-17 0 46,-18 0-14,18 0-32,-18 18 15,53 17-15,-71 18 16,36 53 0,53-36 15,-18-34-31,70-36 15,1 0 1,-18 35 0,35-35 15,0-53-15,-53 18-1,1 35 1,-1-88-1,-35 52 1,0-34 0,0 35-1,-18-1 1,-52 36 0,-19 0-1,72 0-15,-18 0 31,35 18-15,0 35 15,17-53 1,-17 35-32</inkml:trace>
  <inkml:trace contextRef="#ctx0" brushRef="#br1" timeOffset="-108727.38">23618 16633 0,'0'-35'16,"0"53"15,-17 17-16,17 0 1,0 36 0,0-36-1,0 1 1,0-1 0,-35-35 15</inkml:trace>
  <inkml:trace contextRef="#ctx0" brushRef="#br1" timeOffset="-108428.42">23336 16598 0,'0'0'0,"36"0"31,34-35-15,54 35 0,-72 0-1,-16 0 1,-1 0-1,0 0 1,1 0 15</inkml:trace>
  <inkml:trace contextRef="#ctx0" brushRef="#br1" timeOffset="-108186.92">23830 17004 0,'0'0'16,"-18"70"0,18-34-1,-70-1 1,17 0-1,18-35 1</inkml:trace>
  <inkml:trace contextRef="#ctx0" brushRef="#br1" timeOffset="-106821.34">24553 17039 0,'-17'-35'78,"-19"35"-47,36-35-15,-17 35 0,17-36-1,-35 36 188,-1 0-187,36-35 0,0 0-1,-35 35 1,35-35 0,-53-18-1,53 17 16,0 1-15,0 0 31,35 35-31,1 0-1,-1 0 16,-35 17 48,35-17-79,-35 71 15,-17-18 1,-19-18-1,-34 36 1,70-54 0,-71 19-1,-17 17 1,35-18 15,71-35 32,70 0-48,-53 0-15,-35-18 0,106 18 16,-18-53-16,-53 53 16,18-53-1,36-35 16,-54 88-15</inkml:trace>
  <inkml:trace contextRef="#ctx0" brushRef="#br1" timeOffset="-105955.77">25188 16739 0,'0'-17'0,"0"34"0,0-70 32,-17 53-1,-19 0-16,-17 0 1,1 0 0,-19 18-1,71 17 1,0 1 15,53-36-15,-53 35-1,35-35-15,18 35 32,18-35-17,-71 18 1,35-18 0,-35 35 15,-35 18 0,-18-53-15,17 0-1,-16 0 1,-1 0 0,0 0-1,53-18 16,-36 18-15</inkml:trace>
  <inkml:trace contextRef="#ctx0" brushRef="#br1" timeOffset="-105340.47">25471 16439 0,'0'0'0,"0"18"78,0 35-63,0 18 1,0-19 15</inkml:trace>
  <inkml:trace contextRef="#ctx0" brushRef="#br1" timeOffset="-104988.55">25277 16404 0,'0'-35'31,"17"35"-31,36 0 16,35 0-1,53-35 1,-35 35 15,-70 0-31,-1 0 31,-53 17 16</inkml:trace>
  <inkml:trace contextRef="#ctx0" brushRef="#br1" timeOffset="-104834.18">25894 16563 0,'0'0'16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09T18:27:17.51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15610 1129 0</inkml:trace>
  <inkml:trace contextRef="#ctx0" brushRef="#br0" timeOffset="2462.08">15540 1199 0,'18'0'110,"17"0"-95,0 0 1,0 0 0,1 0-16,52-17 15,-18 17 1,-70-35 0,36 35-1,17 17 1</inkml:trace>
  <inkml:trace contextRef="#ctx0" brushRef="#br0" timeOffset="4294.58">16528 988 0,'0'-36'16,"0"1"15,-18 35-15,18-17 30,-53 17-46,18 0 32,-18 17-1,53 18-15,-35-35-16,-1 53 15,36 36 1,-35-36-1,35 17 17,0-35-17,0-17 1,0 17 0,18 1-1,17-36 32,-35 35-31,53-35-1,-18 0 17,18-18-17,0-17 1,-35 0-1,17 35 17,53-53-17,-88 17 1</inkml:trace>
  <inkml:trace contextRef="#ctx0" brushRef="#br0" timeOffset="5077.42">16669 1288 0,'35'-18'32,"18"-35"-32,-18 18 15,-35 0 1,53-18 0,-35 53-16,-18-36 15,0 1 1,0 0 15,0-1 0,-35 36-15,35-35 0,-36 35-1,1 0 16,35 18-15,-35 17 0,35 36-1,-53-18 1,53 0-16,-36-18 16,36 0-1,0 0 1,53 1 15,0-36 0,0 0-15,18 0 0,-18 0-1,0 0-15</inkml:trace>
  <inkml:trace contextRef="#ctx0" brushRef="#br0" timeOffset="5910.08">17216 988 0,'0'17'47,"0"54"-31,0-53 0,0 52-1,0-17 1,-36-18-1,36 1 1,0-54 78,0-35-79,0 0 1,0 18 0,18 35-1,-18-53-15,53 0 32,-53 18-17,17 35 1,19 0-1,-1 0 17,-35 17-17,35-17 1,-35 36 0,0-1-1,0 0 16,0 1-15,0 16 0,0-16 15,0-1 0,36-35-15,-1 0-1,0 0 1,0 0 0,36 0-1,-71-18-15</inkml:trace>
  <inkml:trace contextRef="#ctx0" brushRef="#br0" timeOffset="6370.42">17815 829 0,'-35'0'78,"35"35"-47,0 53-15,0-52-16,0-1 31,0 53-15,0-35 0,0-18-1,0 18 1</inkml:trace>
  <inkml:trace contextRef="#ctx0" brushRef="#br0" timeOffset="6693.8">17604 1094 0,'0'-36'15,"17"1"16,54 35-15,-71-35 0,53 35-1,0 0-15,-18 0 16,53 0 0</inkml:trace>
  <inkml:trace contextRef="#ctx0" brushRef="#br0" timeOffset="7212.38">18027 1023 0,'0'0'0,"0"-35"16,35 35 15,1 0-15,16 53-1,-52 0 1,0-18 0,0 35-1,0-34-15,-17 17 16,17-18 15,-35-53-15,35-35-1,35-35 1,88-35 0,-52-36-1,35 106 1</inkml:trace>
  <inkml:trace contextRef="#ctx0" brushRef="#br0" timeOffset="8758.59">18680 1129 0,'0'-35'16,"-18"35"-1,18-36 1,-35 36 31,-1 0-31,-17 0-1,18 0 1,35 18-1,-35 17 1,0-35 0,35 36-1,0-1 1,0 0 0,0 0-1,35-35 1,18 0 15,-18 0-15,0-70 15,-35 52-15,36 18-1,-36-35 1,0 53 78,35 17-63,-35 0-31,35-35 31,-35 35-31,35-35 31,18 0-15,-17 0 15,34-35-15,-34 0-1,-1-71 1,18 18 0,-53-36-1,0 71-15,0-35 16,0 53 0,-18 35 30,-17 0-14,35 18-17,0 17 1,-35-35-16,35 53 31,0 0-31,0-18 16,-36 53-1,36 0 1,0-35 0,0 0-1,0-18 1,53 18 0,-35-53-1,17 0 1,36 0-1,-18 0 1,35-35 0</inkml:trace>
  <inkml:trace contextRef="#ctx0" brushRef="#br0" timeOffset="9851.62">19950 935 0,'0'35'78,"0"36"-62,0-54-1</inkml:trace>
  <inkml:trace contextRef="#ctx0" brushRef="#br0" timeOffset="10091.11">19950 741 0,'0'0'0</inkml:trace>
  <inkml:trace contextRef="#ctx0" brushRef="#br0" timeOffset="10775.08">20408 900 0,'0'0'15,"-17"-18"16,-19 18-15,1 0 0,0 0-1,-1 0 1,-16 53 15,52-18-15,0 0 15,70 1 0,-35-36 1,-35 35-17,0 0 16,36-35-15,-36 36 0,-18-36 15,-17 17-15,-1-17-1,1 0 16,0 0-15,0-17 0</inkml:trace>
  <inkml:trace contextRef="#ctx0" brushRef="#br0" timeOffset="11557.63">20832 847 0,'0'-36'15,"-71"36"32,36 0-31,-18 18-1,18-18 1,35 35 0,0 1-1,0-1 17,17-35-32,36 35 31,-18-35-16,18 35 1,-35-35 0,-18 36-1,0-1 32,-35-35-47,-1 0 16,-17 35-1,18-35 1,-18 0 0,-35 0-1,35 0 17,53-17-32</inkml:trace>
  <inkml:trace contextRef="#ctx0" brushRef="#br0" timeOffset="12639.76">21026 864 0,'0'53'47,"0"-18"-32,0-17 1,0 17-1,52 18 1,-52-17 0,36-36-1,-1 0 32,18 0-31,-53-18-16,0-17 31,35-18-15,0-18-1,-35 18 1,0 18 0,0 53 46,0 35-46,0-18-1,0 0 1,0 0 0,0 1-1,18-36 1,17 0 15,36 0-15</inkml:trace>
  <inkml:trace contextRef="#ctx0" brushRef="#br0" timeOffset="13720.05">21590 1094 0,'0'0'31,"35"-36"-31,1 36 0,-36-35 16,35 0 0,0-1-1,-35 1 17,0 0-17,-18 35 1,-17 0-1,-18 0 17,18 0-17,35 18 17,-35 17-17,35 0 1,0 0-1,0 1 1,0-1 0,53 0 15,-36-35 0,54 0-15,-18 0-1,0-17 1,-18-19 0,0 19-1,1-54 1,16-17 0,-16 35-1,17-18 1,-18 36 15,-53 35-15,-17 0-1,0 0 1,-1 18 15,36 52 0,0-52-31,0 17 16,18-35 0,-18 36-1,35-1 1,-17 0 0,17-35-1,-35 35 1,36-35 15,-36 36 0,-18-36-15,18 35-16,-35-35 16,17 0-1,-17 0 1,-36 35-1</inkml:trace>
  <inkml:trace contextRef="#ctx0" brushRef="#br0" timeOffset="15295.64">19932 935 0,'-35'0'63,"35"35"46,0 0-93,0 1-1,0-1 1,0 0-1,0 1 1,0-1 0,0 0 93,17-35-93,19 0 31</inkml:trace>
  <inkml:trace contextRef="#ctx0" brushRef="#br0" timeOffset="15878.34">19985 564 0,'0'18'47,"0"17"-15,-18-35-1,18-17 16</inkml:trace>
  <inkml:trace contextRef="#ctx0" brushRef="#br1" timeOffset="48895.88">16245 1570 0,'36'0'140,"34"0"-108,-17 0-17,-18 0 1,36 0 0,-18 0-1,-18 0 1,0 0-16,54 0 31,-54 0-15,0 0-1,53 0 1,-52 0 0,-1 0-1,-17 0 1,17 0-1,0 0 1,0 0 0,1 0-1,-1 0 1,0 0 15,1 0-15,34 0-1,-35 0 1,1 0 0,-1 0-1,18 0 1,-18 0 0,0 0-1,18 0 16,-17 0 1,34 0-17,-52 0 17,52 0-17,-34 0 1,-19 0-1,54 0 17,-18 0-17,-18 0 17,0 53-17,18-53 16,-17 0-15,-1 0 0,18 0-1,0 0 17,-18 0-17,0 0 1,-35-18-1,53 18-15,-18 0 16,1 0 0,-1 0-1,18 0 1,-18 0 0,36 0-1,-54 0 1,54 0-1,-36 0 1,18-35 0,0 35 15,35 0-15,-17 0-1,-36 0 32,-53 0-16</inkml:trace>
  <inkml:trace contextRef="#ctx0" brushRef="#br1" timeOffset="50846">19015 1605 0,'17'0'62,"19"0"-46,-1 0-1,18 0-15,0 0 32,-18 0-17,18 0 1,-18 0-16,71 0 15,-71 0 1,36 0 0,-1 0-1,36 0 17,-53 0-17,0 0 1,18 0-1,-18 0 1,35 0 0,-35 0-1,0 0 1,17 0 0,-17 0-1,53 0 1,-53 0 15,-18 0-15,0 0-1,18 0-15,18 0 32,-36 0-17,36-17 1,-1 17-1,18 0 1,-35 0 0,18 0-1,-1-36 1,-34 36 0,17 0-1,0 0 1,-18-35-1,18 35 1,0-35 0,35 35-1,-35 0 17,-53-36-17,53 36-15,-18 0 16,0 0-1,1-35 1,34 35 0,-35 0-1,18-35 1,-17 35 0,52-35-1,18 35 16,-53-36-15,-18 36 0,0 0-1,18 0 32,-18 0-16,1 0 32,-1 0-1,0 0-15,-53 0-15,-87 0-1</inkml:trace>
  <inkml:trace contextRef="#ctx0" brushRef="#br1" timeOffset="52577.93">16281 1729 0,'17'0'109,"19"0"-93,-1 0-16,0 0 15,18 0 1,-18 0-1,36 0 1,-18 0 0,-18 0-1,36 0 1,-54 0 0,19 0-1,34 0 16,-17 0-15,-18 0 0,1 0-16,-1 0 31,0 0-31,0 0 16,1 0 15,-1 0-31,0 0 31,1 0-15,-1 53 15,0-53-15,0 0-1,1 0 16,34 0 1,-35 0-1,36 0 0,0 0-15,-18 0-1,-53 17 1,35-17 0,0 0-1,0 0 32</inkml:trace>
  <inkml:trace contextRef="#ctx0" brushRef="#br1" timeOffset="53790.62">17621 1817 0,'18'0'94,"17"0"-79,53 0 16,-17 35-15,-18-35 0,-18 0-16,36 0 15,52 0 1,-70 0 0,18 0-1,-1 0 16,54 0-15,-1-18 0,-70 18-1,0 0 1,0 0 0,-18 0-1,36 0 1,-18 0-1,-18 0 1,35 0 0,-70-35-1,71 35 1,-36 0 0,1 0-1,34-35 16,1 35-15,-18 0 0,17 0-1,-70-35 1,53 35 0,-18 0-1,1 0 1,-1 0-1,0 0 32</inkml:trace>
  <inkml:trace contextRef="#ctx0" brushRef="#br1" timeOffset="55820">19385 1782 0,'18'0'16,"17"0"31,0 0-32,18 0 1,-17 0 0,16 0-1,1 0 1,18 0 15,-18 0-15,35 0-1,-35 0 1,-18 0-16,0 0 16,1 0-1,17 0 1,-18 0-1,0 0 1,18 0-16,-18 0 16,1 0-1,34 0 17,-34 0-17,34-18 1,-35 18-1,1 0 17,17 0-17,-18 0 1,0 0 0,0 0-1,1 0 1,-1 0-1,-35-35 1,53 35 0,0 0-1,-18 0 1,-35-36 0,53 36-1,18 0 1,-36 0-1,-18-35 17,19 35-17,-1 0 1,0 0 0,1 0-1,-1 0 1,-35-35-1,53 35 1,0 0 15,-18 0 16,-35-35-47,71 35 16,-54 0-1,18 0 17,-35-36-17,36 36 1,-1 0 0,0 0-1,18 0 16,18 0 1,-54 0-1,54 0-15,-36 0-1,18-35 1,-18 35 31,1 0-32,-1 0 17,0 0-17,-35-35 1,53 35-1,-18 0 1,1 0 0,17 0-1,-18 0 17,-35-36-17,35 36-15,0 0 16,18 0-1,-17 0 17,-1 0-17,0 0 32,-35-35 63,-17 35-95</inkml:trace>
  <inkml:trace contextRef="#ctx0" brushRef="#br0" timeOffset="92660.4">9684 10689 0,'0'-53'16,"-18"53"15,18 36 63,-35-36-94,35 70 15,0-35 1,0 124-1,0 0 1,0 53 0,-35-142-1,35 1 1,0-36 0,0-53 62,0-17-63,0 0 1</inkml:trace>
  <inkml:trace contextRef="#ctx0" brushRef="#br0" timeOffset="93340.75">9613 10830 0,'0'-35'16,"0"0"15,0-1 0,18 36-31,17-35 16,0 35 0,-35-35-1,36 35-15,17 0 16,-18 0 0,71-35 15,-71 105 0,-35-17-15,0-18-1,0 36 1,-35-71 0,35 53-16,-71-53 15,18 70 1,-17-34-1,17-36 1,-18 35 0,36-35-1,17 0 17,54 0-1,-36-18-31</inkml:trace>
  <inkml:trace contextRef="#ctx0" brushRef="#br0" timeOffset="93821.64">10478 10672 0,'0'-36'0,"0"1"31,-36 35 0,-17 0 1,53 18-32,-53-18 15,-88 211 1,-17 1-1,158 17 1,-36-123 0,36-53-16,18 53 15,35-71 1,0 18 0,-18-18-1</inkml:trace>
  <inkml:trace contextRef="#ctx0" brushRef="#br0" timeOffset="94727.1">10478 11077 0,'0'-35'16,"0"70"-16,-53-52 15,17 105 1,36-53-16,-35 18 31,35 18-31,0-54 16,0 89-1,71-106 1,-18 53 0,-1-53-1,37 0 1,-19-18-1,18-88 1,-88 54 15,-53-90-15,1 107 0,16-18-1,-17 53 1,-17 0-1,17 0 17,18 0-1,35 18-15,0 52 15</inkml:trace>
  <inkml:trace contextRef="#ctx0" brushRef="#br0" timeOffset="95163.55">11007 10813 0,'0'-36'31,"-36"72"0,36-1-15,0 0-16,0 0 16,0 36-1,0-36 1,0 1-1,0 16 17,0-69-17,-35-18 1</inkml:trace>
  <inkml:trace contextRef="#ctx0" brushRef="#br0" timeOffset="95438.56">10672 10848 0,'0'0'15,"35"-71"17,18 71-17,35-35 1,0 35-1,-53 0 17,54 0-32,-54 0 31</inkml:trace>
  <inkml:trace contextRef="#ctx0" brushRef="#br0" timeOffset="95869.05">11324 10530 0,'0'0'0,"0"18"63,0 70-48,0-35-15,0-18 16,0 89-1,-17 158 1,17-141 0,0-88-1,0 53 1,-53-71 0,53 18-16,0-18 31,0-70 0</inkml:trace>
  <inkml:trace contextRef="#ctx0" brushRef="#br0" timeOffset="96586.58">11889 10866 0,'0'0'0,"-18"-18"31,-35 18-15,18 0-1,0 0 1,-18 0-1,17 18 1,36 17 0,0 0-1,0-17 1,18-18 0,17 0 15,1 0-31,-1 35 15,0 0 17,-35 1-17,0-1 1,35-35 0,-35 35-1,-17-35-15,-19 106 16,-34-106-1,52 18 1,-35 35 0,0-53-1,18 0 17,35-18-17,-35-17-15</inkml:trace>
  <inkml:trace contextRef="#ctx0" brushRef="#br0" timeOffset="97347.62">12118 10742 0,'0'0'0,"0"35"62,0 1-46,0 34 15,0-35-15,0 1 0</inkml:trace>
  <inkml:trace contextRef="#ctx0" brushRef="#br0" timeOffset="97736.78">11977 10689 0,'35'0'47,"0"0"-31,-35-17-16,106 17 15,-71 0 1,1 0 0,-1-53 15,-53 88 0</inkml:trace>
  <inkml:trace contextRef="#ctx0" brushRef="#br0" timeOffset="98450.36">12488 10566 0,'0'-36'31,"36"36"-15,-36 36-16,105 17 15,-34 70 1,-18 36-1,-53-18 1,0-71 0,-35 107-1,-54-89 1,54-53 0,-35 54-1,17-54-15</inkml:trace>
  <inkml:trace contextRef="#ctx0" brushRef="#br0" timeOffset="102579.43">8890 16351 0,'-35'0'15,"35"-17"1,17 17 0,-17 17 77,0 19-93,0 69 16,0-16-16,0 122 16,-53-17-1,53-141 1,0 35-1,0-52 1,0-1 0,-35-35 15,35-18-15,0-70-1</inkml:trace>
  <inkml:trace contextRef="#ctx0" brushRef="#br0" timeOffset="103129.78">8802 16387 0,'35'-53'15,"0"53"1,1-71-16,34 71 16,36-35-1,-35-1 1,-36 36 0,0 36 15,-35 17-16,0 17 1,-53-34 0,18-1-1,0-35 1,-54 53 0,54-18-1,-18-35 1,0 0 15</inkml:trace>
  <inkml:trace contextRef="#ctx0" brushRef="#br0" timeOffset="103615.78">9666 16157 0,'35'0'15,"-35"-17"-15,-17 17 32,-19 0-17,-16 0 16,-19 88-15,0 53 0,-34 71-1,34 52 1,71-140 0,0-36-1,88-35 1,71-18-1,-88-35 1</inkml:trace>
  <inkml:trace contextRef="#ctx0" brushRef="#br0" timeOffset="105408.51">9966 16528 0,'35'0'32,"-35"-36"15,36 36-47,-36-53 31,0 1 0,0-1 0,0 17-15,-18 36 0,-70 0 15,52 0-16,-17 0 1,1 36 0,-1 52-1,0 18 1,53-36 0,0-35-1,17 36 1,19-71 15,-1 0-15,0 0-1,0 0 1,-35-18 0,89-17-1,-54 0 1,-35-36-1,0 1 1,71 34 0,-89 36 77,18 18-93,0 17 16,0 18 15,0-17-15,18-1 0,17-35-1,-35 53 1,35-53-1,18 0 1,-18 0 15,18 70-15</inkml:trace>
  <inkml:trace contextRef="#ctx0" brushRef="#br0" timeOffset="105578.13">10425 16810 0,'0'53'0,"35"-53"16,-35 35-1,-35 36 1,-18-71 0,17 105-1,36-122-15</inkml:trace>
  <inkml:trace contextRef="#ctx0" brushRef="#br0" timeOffset="106571.73">10672 16298 0,'0'0'16,"0"36"15,0-1-15,0 35-1,0 54 1,0-54 0,0 1 15,0-89 31,0-70-46,52 0 0,1 53-1,36-1 1,-1 36-1,-53 0 1,18 18 0,-53 0-1,0 17-15,0 36 32,-18-36-17,-70-35 1,18 35-1,34-35 17,1 0-1,35-18-15,-53 18-1</inkml:trace>
  <inkml:trace contextRef="#ctx0" brushRef="#br0" timeOffset="107910.61">11589 15963 0,'0'0'0,"-18"0"31,18 53 16,-53-18-31,53 54-16,-88 52 15,17 106 1,36-18-1,-35-123 1,70-18 0,-53 18-16,53 53 15,-36-36 1,36-70 0,-35-53-1,35 53 1,0-88 15,18 35-31,-18-36 16,35 1-1,-35 0-15</inkml:trace>
  <inkml:trace contextRef="#ctx0" brushRef="#br0" timeOffset="110011.95">11924 16457 0,'0'-35'0,"35"35"32,-35-35-17,-35 35 16,0 0 1,-18 17-32,0 36 15,53 18 1,-35-1 0,35-17-1,35-18 1,35 1-1,-17-36 1,0 0 15,-18 0-31,-35-18 16,36 18 0,17-35-1,-53-36 1,0 36-1,0-36 1,-36 1 0,1 35-1,-35 35 1,34 0 0,19 0-1,34 17 32,-17 18-31</inkml:trace>
  <inkml:trace contextRef="#ctx0" brushRef="#br0" timeOffset="110411.93">12241 16245 0,'0'18'62,"0"35"-30,0 70-17,0-87 1,0-1-1</inkml:trace>
  <inkml:trace contextRef="#ctx0" brushRef="#br0" timeOffset="110882.63">11959 16245 0,'0'0'16,"53"-35"31,-18 35-47,18 0 15,18 0 1,-18-35 0,0 35-1,-53-35-15,35 35 16</inkml:trace>
  <inkml:trace contextRef="#ctx0" brushRef="#br0" timeOffset="111190.72">12418 16686 0,'0'0'0,"0"36"16,0 17-1,0 17 1,-18-70 0,-17 35-1,0-35 1,-1 0 0,1 36-16</inkml:trace>
  <inkml:trace contextRef="#ctx0" brushRef="#br0" timeOffset="111757.01">12771 16369 0,'0'0'0,"0"-35"16,-18 35 0,-53 0-1,36 0 1,0 17 0,0 19-1,35-1 16,17 35-15,-17-52 0,35-18-1,-35 35 1,89-35 0,-36 0 15,-18 0-16,0 0 1,-35 36 0,-18-36-1,18 35 1,-105 18 0,69-53-1,-17 0 1,18 0-1,0 0 1</inkml:trace>
  <inkml:trace contextRef="#ctx0" brushRef="#br0" timeOffset="112155.57">13018 16369 0,'0'0'0,"35"18"62,-35 17-46,0 0 0,0-17-1,0 17 16</inkml:trace>
  <inkml:trace contextRef="#ctx0" brushRef="#br0" timeOffset="112391.88">12894 16281 0,'35'-36'16,"18"36"0,-17-35-1,16 35 16,19-53-15,-36 53 0</inkml:trace>
  <inkml:trace contextRef="#ctx0" brushRef="#br0" timeOffset="112838.85">13194 15787 0,'123'70'47,"-87"-34"-47,69 87 15,-105-70-15,71 35 16,-71 71-1,0 35 1,-71 18 0,-34-89-1,-1-35 1,53-88 0,53 36 15,-35-36-31</inkml:trace>
  <inkml:trace contextRef="#ctx0" brushRef="#br1" timeOffset="123535.62">9190 10231 0,'0'35'156,"0"35"-140,0-34 0,0 17-16,-35 52 15,70 89 1,-70-35 0,35-18-1,0 0 1,-36 1-1,36-37 1,0-52 0,0 18-1,0-36 1,0 18 78</inkml:trace>
  <inkml:trace contextRef="#ctx0" brushRef="#br1" timeOffset="126560.74">9172 10266 0,'0'-35'47,"18"35"-16,17 0 1,0 0-17,18 0-15,-17 0 16,211 0 0,-89 0-1,1 0 16,0 0-15,35 0 0,-88 0-1,17 17 1,54 18 0,-107-35-1,36 0 1,0 0-1,-36 0 1,71 0 0,-35 0-1,-18 0 1,-17 0 0,0 0-1,-19 0 16,54 0-15,-35 0 0,-36 0-1,124 0 1,-89 0 0,19 0-1,-36 0 1,123 0-1,-88 0 1,36 0 0,-71 0-1,52-35 1,-69 35 0,-1 0-1,35-53-15,19 53 16,-1 0 15,-53 0-15,0 0-1,1-17 1,-36 52 109,0 0-109,0 0-1,0 1 1,35-1-1,-53-35 1,36 141 0,-18-88-1,0 18 1,0 52 0,0-17-1,0 35 1,0-88-1,0 17 1,0 54 0,0-71-1,0-18 1,0 0 0,0 18-1,0-17 16,0-1 1,0 0-17,-18-35 32,-35 0-16,-17 35-15,17-35-16,-18 0 16,36 0-1,-35 0 1,-54 0 0,36 0-1,0 0 1,17 0-1,1 0 17,34 0-32,-34 0 15,-18 0 1,-71 0 0,71 0-1,-36 53 1,71-53-1,-53 0 1,53 0 0,-17 0-1,35 0 1,-124 0 0,88 0-1,18 0 1,18 0 15,-53 0-15,17 36-1,1-36 1,-18 0 0,-36 35-1,54-35 1,-1 0-1,1 35 1,-1-35 0,18 0-1,-35 36 1,17-36 0,-17 0-1,18 0 1,-1 0 15,-17 0-15,0 0-1,-1 35 1,36-35 0,18 0-1,-18 0 1,-17 0-1,-18 0 1,52 0 0,1 0-1,-18 0 17,18 0-17,0 0 16,35 35 1,-36-35-17,1 0 1,35-18 140,0-17-125,0 0-15,0 0 0,0-36-1,0 0 1,18 71 0</inkml:trace>
  <inkml:trace contextRef="#ctx0" brushRef="#br1" timeOffset="128808.79">8237 16140 0,'0'0'0,"0"-53"15,0 17 1,18 1 0,-18 88 93,0 35-93,0-35-16,0 0 15,-18 71 1,18-1-1,0 106 1,-53-35 0,53-35-1,0 17 1,0-105 0,0-36-16,0 18 15,0 18 1,-35-71 62,35-18-78,-35 18 16</inkml:trace>
  <inkml:trace contextRef="#ctx0" brushRef="#br1" timeOffset="132371.37">8273 16016 0,'17'0'0,"71"0"78,-35 0-62,53-18-1,-71 18-15,89 0 16,35 0-1,-53 0 1,105-35 0,-123 0 15,18 35-15,18 0-1,-1 0 1,-88 0-16,107 0 15,-19 0 1,1 0 0,17 0-1,-36 0 1,19 0 0,88 0-1,-107 0 1,37-53-1,-54 53 1,70 0 0,-69-35 15,-36 35-15,141 0-1,-141-36 1,17 36-1,107 0 1,-107 0 0,71-35-1,36 35 1,-36-35 0,17 35-1,-52-53 1,18 53-1,-1-35 1,-52 35 0,-1 0-1,-17-36 17,18 36-17,-18 0 1,17 0-1,54 0 1,-89 0 0,53 0-1,-17 0 1,17 0 15,-53-35-15,71 35-1,-88 0 1,35 18 78,-53 17-79,0 0 1,0 18 0,0 18-1,0-18 1,0-18-16,35 18 16,-35 0-1,0 17 1,0-34-1,35 52 1,-35-53-16,0 18 16,0 35-1,0 0 17,0-17-17,0 0 1,0 34-1,0-34 1,0-36 0,0 89-1,0-89 1,0 0 0,0 18-1,35 18 1,-35-18-1,0-18 1,0 0 0,0 0 31,-17 1-32,-18-36 32,-89 53-31,53-53-1,19 0 1,16 0 0,-52 0-1,18 0-15,52 0 16,-106 0-1,19 0 1,16 0 0,-69 0-1,17 0 17,52 35-17,-52-35 1,35 0-1,1 0 1,-37 0 0,37 0-1,-1 35 1,-18-35 0,-17 0-1,0 0 1,123 0-1,-87 35 1,-1-35 0,0 0-1,53 0 1,-88 0 15,53 0-15,-36 53-1,71-53 1,-35 0 0,53 0-1,-53 0 1,-36 0 0,36 0-1,17 0 1,-17 0-1,-88 0 1,123 0 0,-35 0-1,0 0 1,35 0 15,-18 0-15,1 0-1,-107 0 1,107 0 0,52 0-16,-17 0 15,-53 0 1,52 0 0,1 0-1,0 0 1,-18 0-1,17 0 1,-34 0 0,-54 0 15,89 0-15,-18 0 15,18 0-16,0 0 1,17 0 0,-17 0-1,35 18 1,-71-18-16,36 0 31,17 0-31,-17 0 16,0 0-1,-1 0 1,-16 0 0,16 0-1,1 0 17,0 0-1,-1 53-16,1-53 1,0 0 0,-18 35-1,18-35 142,35 18-126,17-18-16,19 0 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2T18:03:19.911"/>
    </inkml:context>
    <inkml:brush xml:id="br0">
      <inkml:brushProperty name="width" value="0.05292" units="cm"/>
      <inkml:brushProperty name="height" value="0.05292" units="cm"/>
      <inkml:brushProperty name="color" value="#FF0000"/>
    </inkml:brush>
  </inkml:definitions>
  <inkml:trace contextRef="#ctx0" brushRef="#br0">11906 10901 0,'0'-18'94,"-17"18"-63,-1-17 0,0-1 1,1 0-1,-1 18 0,18-17-15,-18 17 109,1 0-78,-1 0-16,1 0 0,-1 0 0,0 0 1,1 0 93,-1 0-94,0 17-15,1-17-1,-1 18 1,18 0 15,-18-18-15,1 0-1,17 17 17,-18 1-17,0-18 16,1 17-31,-1 1 32,18 0-17,0-1 17,-17-17-17,17 18 16,-18 0 1,0-18-1,1 17 0,17 1-31,0 0 47,-18-18-16,18 17 1,0 1-17,0-1 1,0 36 15,0-35-15,0 0-1,0-1 1,0 1 31,18 0-16,-1-1-15,-17 1 15,18-18-15,0 0 15,-1 0 94,1 18-63,-1-18-46,1 0 15,0 0 0,-1 0-15,1 0 15,0 0-15,-1 0 0,1 0-1,0 0 16,-1 0 1,1 0-17,0 0 1,-18-18 0,17 18 15,1 0-16,-1-18 79,-17 1-78,18 17-1,-18-18 1,18 0 0,-1 18-1,-17-17 1,18 17 0,-18-18 15,18 0-16,-18 1 1,0-1 0,0 0 31,0 1-16,0-1 0,0 1 0,0-1 1,0 0-17,0-17 16,0 17-31,0 1 16,0-1 0,0 0 15,0 1 0</inkml:trace>
  <inkml:trace contextRef="#ctx0" brushRef="#br0" timeOffset="11517.45">10795 10936 0,'0'-18'235,"-18"18"-188,18-17-16,-17 17-31,-1 0 47,0 0 47,1 0-1,-1 0-77,1 0 15,-1 0-15,0 0-1,1 0 1,-1 0 31,0 0 15,1 0-30,-1 0-1,0 0 0,1 0 0,-1 0 32,1 0 15,-1 0-15,18 17 15,0 1-47,0 0 31,0-1-30,0 1-1,0 0 0,0-1 16,0 1-31,0 0 31,35 17 171,0-18-218,-17-17 16,0 18 343,-18 0-343,17 17 0,1-17-16,0-18 15,-1 0 1,-17 17-1,0 1 17,18 0-17,0-18 17,-18 17-17,0 1 79,0 0-78,0-1 15,0 1-16,0-1 1,0 1 78,0 0-47,-18-1-47,0 1 31,1-18 0,-1 18 0,18-1 1,-18-17-1,1 18 0,-1-18 0,0 0-31,1 0 32,-1 0-17,1 0 17,-1 0-1,-17 0 0,17 0-15,0 0-1,1-18 1,17 1 203,-18 17-204,36 0 142,-1 0-157,19 0 312,-1 0-296,0 0-16,18 0 15,-35 0 17,-1 0 139,1 0-155,-18-18 0,18 18-1,-1-18 17,1 1 30,0 17-31,-18-18-15,17 0 15,1 1 0,-18-1 173,-18-17-204,1 0 15,17 17 1,0 0 15,-18 1 0,18-1-15,0 0 15,-18 1 141,1 17-156,-1-18-1,0 18 1,1 0 15,-1 0-15,18-18 15,-18 18 16,1 0 15,-1 0-46,1 0 0,17-17 374,0-1-390,0 1 32,0-1-17,17 0 1,1 1 15,-18-1-15,0 0-1,17 18 17,-17-17-1,18-1 16,0 18-32,-1 0 1,1-18 0,0 18-1,-1 0 1,1 0 15,0 0-15,-1 0 15,1 0-15,-1 0-1,1 0 1,0 0-1,-1 0 1,1 0 0,0 0-1,-1 0 1,1 0 31,-36 0 156,-17 0-187,17 0-1,1 0-15,-1 0 16,0 0-1,1 0 1,-1 0 15,1 0-15,-1 0 15,0 0-15,1 0-1,-1 0 1,0 0 15,1 0 1,-1 18-17,0-18 16,18 18-31,0-1 32,-17-17-1,17 18-15,-18-18-1,18 18 16,-17-18 16,17 17 110,0 1-126,0 0 0,0-1-15,17 1-1,-17-1 1,0 1 15,18 0 0,-18-1 1,0 1-1,17 0-31,1-1 31,0 1 0,-1-18-15,1 0 0,0 18-16,-1-1 31,1-17-15,0 0-1,-1 0 1,1 0-1,-1 18 1,1-18 0,0 0-1,-1 0 17,1 0 61,-18 35 17,0-17-95,-18-1 17,18 1-17,-17-18 1,-1 18-1,18-1 1,-18-17 0,1 18-1,-1-18 1,1 0 0,-1 0-1,0 0 1,1 18-1,-1-18 1,0 0-16,-17 0 16,17 0-1,18 17 17,-17-17-1,-1 0-16,1 0 1,-1 0 0,0 0-1,1 0 17,-1 0-32,0 0 31,1 0-31,-1 0 15,0 0 1,1 0 47,-1 0-48,0 0 1,1 0 15,-1 0-15,1 0-16,-1-17 31,0 17 0,1 0 0,-1 0-15,0 0 0,1 0 46,-1 0 16,53 0 125,1 0-203,-1 17 16,-17-17 0,17 0-1,0 18 1,-17-18 0,-1 0-16,1 0 15,17 0 1,-17 0-1,35 0 17,-35 0-1,-1 0-31,18 0 16,-17 0 15,0 0-16,-1 0 1,1 0 0,0 0-1,-1 0 32,1 0-31,0 0-1,-18-18 48,0 1-63,17 17 16,-17-18 15,0 0 47,0 1-78,0-19 16,0 19-1,0-1 16,0 1-15,0-1 0,0 0-1,0 1 1,-17 17 0,17-18-16,-18 18 15,18-18 16,-18 1-15,18-1 15,-17 0-15,-19 18 0,19 0-1,-1 0 32,18-17 234,0-1-265,0 0-16,0 1 16,0-1-1,0 1 110,0-1-47,0 0-46,0 1-17,18-1 1,-1 18-1,-17-18 1,18 18 0,0 0-1,-18-17 48,17 17-48,1 0-15,17 0 16,18 0 0,-35 0-1,17 0 1,-17 0 0,-1 0 30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3T04:41:46.075"/>
    </inkml:context>
    <inkml:brush xml:id="br0">
      <inkml:brushProperty name="width" value="0.05292" units="cm"/>
      <inkml:brushProperty name="height" value="0.05292" units="cm"/>
      <inkml:brushProperty name="color" value="#FF0000"/>
    </inkml:brush>
  </inkml:definitions>
  <inkml:trace contextRef="#ctx0" brushRef="#br0">3986 15593 0,'0'35'63,"0"0"-47,18 1-1,-18 105 1,0-106-1,0 0 17,0 1-32,35-36 31,-35 35-15</inkml:trace>
  <inkml:trace contextRef="#ctx0" brushRef="#br0" timeOffset="266.69">3704 15681 0,'0'0'0,"0"-35"16,0-1-1,18 1 17,35 0-17,53 0 1,-18 35 0,-71 0-1,72 70-15</inkml:trace>
  <inkml:trace contextRef="#ctx0" brushRef="#br0" timeOffset="650.01">4145 15716 0,'0'0'0,"35"0"16,36 0-1,-18 0 1,-18 36 15,-35-1-15,35 53-16,-35-53 16,0-88 46,-17 53-62,17-53 16,0-17-1,35 35 1,71-54 0,-71 89-1,0 0 1</inkml:trace>
  <inkml:trace contextRef="#ctx0" brushRef="#br0" timeOffset="1549.35">4815 15804 0,'0'-70'0,"0"35"16,-17 35 15,-19 0-15,1 0-1,-35 35 1,70 0 15,-53 0-15,53 1 0,0-1-16,17 18 31,19-53-16,-1 0 1,18-71 0,-53 18-1,0 18 1,0 53 78,0 17-79,35-35 1,-35 53 0,35-53-1,1 0 1,-1 0-1,0 0 1,-35-18 0,36-17-1,-36 0 1,-18 52 78,18 19-79,18-36 1,-18 35 0,35-35-1,0 0 1,18-18-1,-53-17 1</inkml:trace>
  <inkml:trace contextRef="#ctx0" brushRef="#br0" timeOffset="1677.36">4921 15663 0,'0'-17'16,"0"34"-16,18-34 31</inkml:trace>
  <inkml:trace contextRef="#ctx0" brushRef="#br0" timeOffset="2015.71">5133 15752 0,'0'0'0,"0"35"16,0 0-1,35-35 1,-35 35 0,0-52-1,0-19 1,0-16 0,0 16-1,53 1 1,-18 35-1,18 0 1,-53 18 0,36-18-1,-36 35 1,0 53 0,0-53 15</inkml:trace>
  <inkml:trace contextRef="#ctx0" brushRef="#br0" timeOffset="2299.42">5521 15681 0,'0'0'0,"0"71"47,0-36-31,0 0 0,35-35-1,-35 35 1,0-52-1,71-54 1</inkml:trace>
  <inkml:trace contextRef="#ctx0" brushRef="#br0" timeOffset="3081.91">5680 15628 0,'0'0'0,"0"53"0,53 0 16,-53 0-1,35-71 48,-35-17-48,0 0 1,70 35 0,-70-36-16,18 36 15,-18 18 1,71 17 0,-71 1-1,0-1 1,0 18 15,0-18-15,35-35 15,-35-18-15,53-35-1,0 18 1,-53 0-1,-18 35 1,-17 0 0,0 18-1,35 17 1,17 0 0,18-35-1,18 0 1,18 0 15,-71 35-31,35 124 16,-35 35-1,-35-70 1,0-71 15,-1-53-15,-17 0-16,18-18 15,35-123 1,0-159 0,177-159-1</inkml:trace>
  <inkml:trace contextRef="#ctx0" brushRef="#br0" timeOffset="5830.87">11448 14905 0,'17'0'78,"54"0"-62,-1-18-16,54 18 15,17 0 1,-35 0 0,53 0 15,-142 0-31,54 0 15,35 0 1</inkml:trace>
  <inkml:trace contextRef="#ctx0" brushRef="#br0" timeOffset="6965.85">12876 14887 0,'71'-17'109,"70"17"-109,-17 0 16,-72 0 0,90 0-1,-19 0 1,-52 0 0,-36-18-1</inkml:trace>
  <inkml:trace contextRef="#ctx0" brushRef="#br0" timeOffset="7966.22">12753 15028 0,'53'0'31,"0"0"-31,53 0 15,88 0 1,-106 0 0,-53 0-16,-17 0 15,-1 0 1</inkml:trace>
  <inkml:trace contextRef="#ctx0" brushRef="#br0" timeOffset="11878.78">10019 17092 0,'0'18'47,"0"17"-31,-18-17 0,-17-1-1,17 19 1,1-1-1,-19 53 1,19 0 0,-1 0-1,0-52-15,18 34 16,0-17 0,0 0-1,18-18 1,17 36-1,-17-36 1,-18-17 15,18 17-15,17-17 0,106 35-1,-70-18 1,-36-17-1,0-18 1,18 17 0,0-17-1,-35 0 1,17 0 0,-17 0-1</inkml:trace>
  <inkml:trace contextRef="#ctx0" brushRef="#br0" timeOffset="14438.47">11183 18239 0,'0'0'0,"0"-36"15,0 1 1,0 0 0,0 0-1,-35-18 16,35 17-15,-36 1 0,1 0-1,-18 35 1,53 17 0,0 36-1,-70 18 1,70 17-1,17-17 1,-17-36 0,53 35-1,-17-70 1,-1 0 15,0-17-15,0-89-1,1 35 1,-36 19 0,0 16-1,35 1 1,-53 35 0,18 18 15,0 35 0,0-18-31,0 0 31,36-35-31,-36 35 32,53-35-17,35 0 1,-88-17-1,35 17 1,-35-36 0,0 1-1,-18 35 17,18 18-1,18-18 0,-18 53-15,0-18-1,53-35 1,-53 35-16,35-35 31,18 0-15,-18-35 15,-35 0-31</inkml:trace>
  <inkml:trace contextRef="#ctx0" brushRef="#br0" timeOffset="14545.41">11483 18027 0,'0'-35'31,"0"70"-31</inkml:trace>
  <inkml:trace contextRef="#ctx0" brushRef="#br0" timeOffset="14920.84">11695 18098 0,'35'-18'16,"-35"36"15,0-1-15,0 18 0,0 1-1,53 70 1,-53-54-1,88 19 1,-88-36 15,-18-35 1,-17 0-17,0 0 1,-53-35-1,17-106-15</inkml:trace>
  <inkml:trace contextRef="#ctx0" brushRef="#br0" timeOffset="15032.31">11606 17939 0</inkml:trace>
  <inkml:trace contextRef="#ctx0" brushRef="#br0" timeOffset="16344.93">11712 18221 0,'-35'0'15,"35"-35"64,18 52-33,35-17-30,-53 36 0,35-36-1,-35 35 1,35 0 0,-35 18-1,0-18-15,-18 18 31,-17 0-15,0-53 15,0-53 1,-1 18-17,36 0-15,0-18 31,18 0-15,53-53 0,87 0-1,-87 71 1,-71-18 0,0 71 15,-18-18-31,18 35 15,-35 0 1</inkml:trace>
  <inkml:trace contextRef="#ctx0" brushRef="#br0" timeOffset="17932.28">11359 18292 0</inkml:trace>
  <inkml:trace contextRef="#ctx0" brushRef="#br0" timeOffset="18719.99">11906 18344 0</inkml:trace>
  <inkml:trace contextRef="#ctx0" brushRef="#br0" timeOffset="19920.62">12294 17727 0,'0'0'0,"0"-35"16,0 52 46,36 19-62,-36 17 16,52 0-1,-16 35-15,-1-18 32,-35-17-17,0-17 17,0-54 14,0-17-30,-18 35-16,18-36 16,0-17 15,0 18-15,36 35-16,17-35 31,-18 35-16,-17 0-15,17 0 32,0 0-17,0 17 1,-35 36 15,0-17-15,0-1-1,-35-35 1,-35 0 0,70 35-1,-36-35 1,1 0 0</inkml:trace>
  <inkml:trace contextRef="#ctx0" brushRef="#br0" timeOffset="22433.23">12876 17956 0,'-17'0'16,"34"0"218,-17 36-203,0-1-31,36-35 16,-36 35 0,0 18-1,53-53 1,-53 35-1,0 1 1,0-1 31,-36-35-31,-52 0 30,88-35-30,-53 35-16</inkml:trace>
  <inkml:trace contextRef="#ctx0" brushRef="#br0" timeOffset="22603.41">12665 17815 0,'0'0'16</inkml:trace>
  <inkml:trace contextRef="#ctx0" brushRef="#br0" timeOffset="23015.01">13088 17709 0,'-35'0'16,"35"18"15,0 17-15,0 18-1,0 0 1,0-18 0,17 1-16,-17 17 15,0 0 17,53-53-17,0 0-15</inkml:trace>
  <inkml:trace contextRef="#ctx0" brushRef="#br0" timeOffset="23536.43">13282 17851 0,'0'0'0,"0"17"63,0 36-48,0-18 1,18-35-1,17 0 1,0 0 0,1-35-1,-36-35 1,0 17 0,0 17-1,-36 36 1,1 0-1,-53 0 1,35 0 0,53 18 15,0 17-15,0 1 15,18-36-16,-18 17-15</inkml:trace>
  <inkml:trace contextRef="#ctx0" brushRef="#br0" timeOffset="24530.12">13617 17762 0,'0'18'94,"0"17"-79,0 18 1,0-18 0,0 1-16,18-36 15,17 0 1,0 0 15,1-53-15</inkml:trace>
  <inkml:trace contextRef="#ctx0" brushRef="#br0" timeOffset="24636.29">13635 17815 0,'0'0'0,"17"0"15</inkml:trace>
  <inkml:trace contextRef="#ctx0" brushRef="#br0" timeOffset="24879.35">13741 17586 0,'35'0'0,"0"0"15,36 53 1,-36 0 0,-35 17-1,0 54 1,-18-36 0,-52-88-16</inkml:trace>
  <inkml:trace contextRef="#ctx0" brushRef="#br0" timeOffset="26120.59">12823 17798 0,'-35'0'47,"0"0"62,53 0-77,-18-36-17,52 36 1</inkml:trace>
  <inkml:trace contextRef="#ctx0" brushRef="#br0" timeOffset="29168.57">13600 17815 0,'0'18'282,"17"-18"-267,-17 35 1,0 0-1,35 1 1,-35-1 15,0 0 1</inkml:trace>
  <inkml:trace contextRef="#ctx0" brushRef="#br0" timeOffset="29716.29">13758 17762 0,'-17'18'94</inkml:trace>
  <inkml:trace contextRef="#ctx0" brushRef="#br0" timeOffset="30175.08">13652 17851 0,'-35'0'15,"35"-18"-15,-35 18 63,35 18-16,0 17-47,0 18 15,18-53 1,-18 53-16,35-18 31,-35 36-15,53-71 0,-18 0-1,36-89 1,-71 54-1,0-18 1</inkml:trace>
  <inkml:trace contextRef="#ctx0" brushRef="#br0" timeOffset="30309.83">13600 17939 0,'88'-53'16,"-35"18"-1,-36 35-15,19-36 16</inkml:trace>
  <inkml:trace contextRef="#ctx0" brushRef="#br0" timeOffset="30991.57">12894 18362 0,'0'18'31,"18"-18"-15,17 0-1,0-36 1,53 1 0,1-18-1,-54 18-15,0 35 16,-52 0 0</inkml:trace>
  <inkml:trace contextRef="#ctx0" brushRef="#br0" timeOffset="31107.82">12965 18397 0,'17'0'16,"36"0"-1,-53-17 1,124 17-16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5:03:23.115"/>
    </inkml:context>
    <inkml:brush xml:id="br0">
      <inkml:brushProperty name="width" value="0.05292" units="cm"/>
      <inkml:brushProperty name="height" value="0.05292" units="cm"/>
      <inkml:brushProperty name="color" value="#FF0000"/>
    </inkml:brush>
  </inkml:definitions>
  <inkml:trace contextRef="#ctx0" brushRef="#br0">24888 19032 0,'36'0'0,"-19"0"31,1 0-15,0 0 15,-142 0 1,-176 0-17,18 0 1,194 0-1,123 0 157,106-35-172,36-18 16,158 0 0,35-17-1,-282 34-15,71 1 31,-106 17-31,-35 18 32,-54 0-1,-122 0-15,-230 36-1,-89 17 1,336-53-1,177 0 32,34-36-31,54-52-16,87 0 16,-158 53-1,-18 17-15,1-35 16,-36 36-1,0-36 1,0 17 15,0-17-15,0 36 0</inkml:trace>
  <inkml:trace contextRef="#ctx0" brushRef="#br0" timeOffset="667.91">22966 13758 0</inkml:trace>
  <inkml:trace contextRef="#ctx0" brushRef="#br0" timeOffset="3359.14">23548 14235 0,'0'-53'46,"0"0"1,18 53-31,17 0-16,0-36 31,0 36-15,54-35-1,-54 35 1,18 0 0,-53 35-1,35 1 1,-35-1 0,-18 18-1,-17-18 1,0 36-16,0-18 31,-36-18-31,36-35 31,52 0 79,54 0-95,-71 35-15,53-35 16,-53 36 0,35-1-1,-35 0 1,0 0 15,0 1-15,-18-1 15,-34-35 0,-1 35-15,35-35-1,-17 0 1,-1 0 0,1 0-1,0-17 1,-36 17 15,71-36-15,-17 36-1,17-35 1,-36 35 15,36-35 1,-35 35 30</inkml:trace>
  <inkml:trace contextRef="#ctx0" brushRef="#br0" timeOffset="5118.38">24853 14058 0,'0'0'0,"0"53"187,0-18-171,-35 18 0,35 0-16,0 18 31,0 17-16,0-35 1,0 53 0,0-71-1,0 18 1,-35-53 0,35 35-1,0 0 1,0-52 374,-36-18-77</inkml:trace>
  <inkml:trace contextRef="#ctx0" brushRef="#br0" timeOffset="7002.83">25964 14076 0,'0'-35'47,"18"35"-31,17 0-1,-35-36 1,36 36-16,-1-35 16,18 35-1,-18 0 1,53-35 0,-52 35 30,-36 17-30,35 19 0,-35-1-1,0 0 17,-18-35-17,18 53 1,-35-53-1,0 71 1,-18-36 0,0-35-1,53 35 1,-35-35 15,52 0 94,18 0-109,-17 0-1,17 0 1,1 0 0,34 36-1,-35-36 17,1 35-1,-36 0 0,0 0-15,0 1-1,0-1 32,-18-35-31,-17 53-1,0-53 1,35 35 0,-36-35-1,1 0 1,0 35-16,-1-35 16,1 0 15,0 0-16,17 0 17,-17 0-17,35-17 1</inkml:trace>
  <inkml:trace contextRef="#ctx0" brushRef="#br0" timeOffset="8331.24">23477 13212 0,'0'35'31,"0"0"-15,0 0-1,0 36-15,0 17 16,0-53 0,0 54-1,0-37 1,0-16 0,0-1 15,53-35 16,-53-18-32</inkml:trace>
  <inkml:trace contextRef="#ctx0" brushRef="#br0" timeOffset="8701.66">23460 13582 0,'35'0'0,"0"-18"31,18 18 1,-18 0-17,18 0 1,-53-35 0,36 35 30,-1 0-14</inkml:trace>
  <inkml:trace contextRef="#ctx0" brushRef="#br0" timeOffset="9935.03">23883 13600 0,'0'-36'157,"0"1"-95,35 35-46,-35-35 202,-17 35-124,17 35 16,0 18-95,0 17 1,0-34-1,0-19 1,0 19 93,0-54 1,0 0-110,0-52 15</inkml:trace>
  <inkml:trace contextRef="#ctx0" brushRef="#br0" timeOffset="11036.51">23513 15011 0</inkml:trace>
  <inkml:trace contextRef="#ctx0" brushRef="#br0" timeOffset="13108.53">23583 14993 0,'-35'0'15,"0"0"17,-1 0-1,19 0-15,-19 0-1,1 0 16,35-35 1,-35-1-1,0 36 0,35-35 16,-36 35-31,36-35-1,-35 0 1,35-1 0,0-34-1,0 17 1,0 18-1,0-36 1,0-17-16,0-18 16,0 71-1,35 35 1,1-35 31,-36-1-16,35 1-15,-35-18 15,35 53-15,-35-35-1,0-1 16,35 36-31,-35-35 32,36 35-17,-1 0 1,0-35 15,18 35 0,-18 0-15,-35-35 0,36 35-16,-1 0 15,36-36 17,-19 36-17,-16 0 1,-36 18-1,35-18 1,-35 35 0,35-35-1,1 36 1,-36-1 0,35 0 15,-35 0-16,0 1 1,0-1 0,0 0-1,0-17 17,35 52-17,-35-34 1,0-1-1,0-17 1,0 17 0,0 0-1,-17-35 1,17 35 0,0 1-1,0 17-15,-36-18 16,-17-35-1,18 53 1,35-18 0,-53 0 15,18 1-15,-36-36-1,36 70 1,17-70-1,-35 35 1,18-35 0,18 0-16,-19 0 15,1 0 1,0 0 15,-1-52-15,1 52-1,35-53 1,-53 17 0,53 1 15,0 0-31</inkml:trace>
  <inkml:trace contextRef="#ctx0" brushRef="#br0" timeOffset="14975.37">24783 13123 0,'0'-35'31,"0"0"1,0 52 61,0 19-77,0-1 0,0 18-1,-18 0 1,18-18 0,0 18-1,0 18 1,0-54 15,18 36 0,-36-53-15,36 0 0,17 0 15,0 0-16,-35-18 17,18 18-17</inkml:trace>
  <inkml:trace contextRef="#ctx0" brushRef="#br0" timeOffset="15215.12">24800 13247 0,'0'-18'31,"36"18"-15</inkml:trace>
  <inkml:trace contextRef="#ctx0" brushRef="#br0" timeOffset="16083.5">25047 13229 0,'0'-35'31,"35"35"-31,-35-35 32,36 35-17,-1 0 17,0 0-1,-35 53 0,36-18-15,-54 0-1,18 0 1,0 1 15,-35-36 0,35 35-15,-89 0 0,54-35 31,35 35-1,53-35 48,-18 0-94,36 0 16,-36-17-1,1 17 1,-1 0 0,-18 0-1,-52 0 110</inkml:trace>
  <inkml:trace contextRef="#ctx0" brushRef="#br0" timeOffset="16571.68">24836 13229 0,'17'0'15,"18"0"1,1 0-1,-1 0-15,18 0 16,0-35 0</inkml:trace>
  <inkml:trace contextRef="#ctx0" brushRef="#br0" timeOffset="18950.78">24553 14940 0,'18'0'31,"-36"0"-31,36 0 31,-36-18-31,-52-34 47,70 16-31,0-17 15,0 18-15,-35 35-1,35-35 1,-53 0-1,53-1-15,17 1 16,-34 0 0,17-18-1,0 18 1,0-18 0,0 0-1,0 17 32,17-16-31,-17 16-1,0 1 1,0 0 0,36 35-1,-36-36 1,0 1-1,52 35 1,-52-35 0,36 0 15,-1 35 0,-35-36-31,35 36 16,1 0 15,-36-35-15,35 35-1,18 0 1,-18 0 0,0 0-1,1-35 1,-1 35-1,0 0 17,0 0-17,1 0 1,-1 0 15,-35 17-15,18-17-16,17 0 15,-35 36 1,35-36 0,0 0-1,-35 35 1,36 0 0,-1 0 15,-35 1-16,53 17 1,-53-18 0,0 0-1,0 1 1,0-1 15,0 0-15,0 0-1,0 1 1,0-1 0,0-17-1,0 17 1,0 0 0,-18 0-1,18 36 1,0-18-1,-35-53 1,35 53 0,-71-53-1,71 35-15,-35 0 16,0-35 0,0 0-1,-1 36 16,-52-36-15,88 35 0,-70-35-1,34 0 1,-17 0 0,18 0-1,35 35-15,-53-35 16,18-18 15,0 18-15,-36-52-1,36 16 17,35 1-1,0 17-16,0-52 17,17 70-32</inkml:trace>
  <inkml:trace contextRef="#ctx0" brushRef="#br0" timeOffset="20058.9">26194 12912 0,'0'17'94,"-18"36"-78,18 18-16,0-1 31,-35-70-31,35 53 16,0-17-1,0-1-15,0 0 16,0 0 15,17-35-15,-17 36-1,36-36 32,-1 0-31,-35-18 15,53 18-15,-53-35-1,0-1 1</inkml:trace>
  <inkml:trace contextRef="#ctx0" brushRef="#br0" timeOffset="20268.55">26176 13194 0,'18'0'31,"35"0"-15,0 0-1,-53-35 1</inkml:trace>
  <inkml:trace contextRef="#ctx0" brushRef="#br0" timeOffset="20914.87">26476 13053 0,'0'0'0,"53"-35"16,-18 35-1,-35 17 1,0 18 0,0 18-1,-17-53 1,17 53-1,-36-53 17,36 36-17,18-36 79,17 52-63,18-16 1,-53-1 30,-70-35-62,70 18 31,-53-18-31,17 0 32,1 0-1</inkml:trace>
  <inkml:trace contextRef="#ctx0" brushRef="#br0" timeOffset="24646.27">26229 14870 0,'0'0'0,"-35"0"62,-1-36-30,-16 36-1,52-35 0,-53 35-15,17-35 15,1 35-15,35-36-16,-35 36 31,0-35-15,-1 35-1,1-35 32,-18 0-16,18-18 1,35 17-17,-35 36-15,35-17 16,0-54 15,-36 71-15,36-53-1,0-17 1,-17 70 15,17-71-15,0 54-1,0-54 1,0 36 15,0-1-15,17-16 15,-17 16 0,36 36-15,-36-35 0,0 0-1,0-1 17,35 36-17,-35-17 1,35 17 15,-35-35-15,18 35-1,-18-36 1,35 36 15,-35-35-31,35 35 16,-35-35 15,71 35-31,-54 0 47,-17-36-31,36 36-1,-1-35 16,0 35 16,36 0-15,-71-35-32,35 35 31,-17 0-16,17 0 17,0 0-1,1 0 0,16 0-15,19 0 31,-36 0-32,1 17 1,17-17 31,-53 36-32,52-36 17,-52 35-32,53 0 47,-53 1-16,36-36-16,-36 35 1,0 0 0,35-35-1,-35 35 1,0 1 15,0 17-15,0-18-1,0 0 17,0 18-17,0-18 17,0 1-1,0-1-16,0 0 1,-18-35 0,18 53-1,-35 0 1,35-18 0,-35 36-1,-1-1 1,36-52-1,-35 17 1,-35 18 0,34-17 15,-34-1-15,-1-35-1,18 35 1,18-35-1,35 35 1,-53-35 0,0 0 31,18 0 156,0 0 375,-1 36-344,1-36-218</inkml:trace>
  <inkml:trace contextRef="#ctx0" brushRef="#br0" timeOffset="34904.61">28399 14129 0,'0'0'0,"0"70"93,0-34-93,-71 17 16,71 52 0,0 19-1,0-89-15,0 18 16,0 0-16,0 17 15,0-34 1,0 17 0,-35-53 15,35-18-15,0-35 15,0 18-31</inkml:trace>
  <inkml:trace contextRef="#ctx0" brushRef="#br0" timeOffset="35394.83">28363 14111 0,'0'-35'0,"36"35"15,-19-53 1,19 18 15,69 35-15,-52 0-1,-17 35 1,-1 18 0,0-18-1,-35 0 1,-18 36 0,-52-71-1,35 35 1,17-35-1,-105 53-15,70-53 16,0 0 15,17 0 1</inkml:trace>
  <inkml:trace contextRef="#ctx0" brushRef="#br0" timeOffset="35886.54">28998 13952 0,'0'-35'16,"0"70"-16,36-70 15,-36 0-15,-53 88 63,53-18-63,-53 18 15,17 70 1,-52 1 0,35 88-1,0-71 1,53-36-1,0-16 1,0-54-16,0 35 16,18-70-1,70 36 1,-17-36 0,-36-53-1</inkml:trace>
  <inkml:trace contextRef="#ctx0" brushRef="#br0" timeOffset="36407.56">29228 14235 0,'0'-36'16,"0"54"31,0 17-32,0 1 1,0-19-16,0 18 16,0 36-1,88-36 16</inkml:trace>
  <inkml:trace contextRef="#ctx0" brushRef="#br0" timeOffset="37766.94">29580 14393 0,'0'-35'31,"0"17"16,53 18-47,-17-52 32,17 52-17,-18 0 16,-35 17-15,53-17 0,-53 35-1,0 1 1,0-1 15,-36-35-31,36 53 31,-35-53-15,0 35 0,0-35-1,88 0 48,-18 0-16,-35 35-47,17-35 15,-17 36 32,0-1-16,0 0 16,-35-35 0,0 36 0,-53-36-16,35 0 1,0 0-1,53-18-16,-53-35 17,53-18-1,18 71 0</inkml:trace>
  <inkml:trace contextRef="#ctx0" brushRef="#br0" timeOffset="39334.78">30215 14323 0,'0'17'172,"0"36"-141,0-17-31,0 17 32,0 17-17,0-52 1,0 17 31,0-53 140</inkml:trace>
  <inkml:trace contextRef="#ctx0" brushRef="#br0" timeOffset="40116.18">30515 14305 0,'0'0'0,"36"-35"31,-1 35 0,0-35-15,0 35 15,18 0-15,-17 17-1,-36 19 17,0-1-17,-18-35 1,18 35 0,-53-35-1,53 35-15,-53-35 16,18 18-1,70-18 48,0 53-47,1-53-1,-36 18-15,35-18 16,0 0-1,-35 35 1,0 0 15,-35-35 1,35 35-17,-53-35-15,18 0 31,-1 0-15,-16 0 0,16 0-1,1 0 1</inkml:trace>
  <inkml:trace contextRef="#ctx0" brushRef="#br0" timeOffset="40499.61">30956 13847 0,'0'-36'15,"-17"54"16,17 17-15,-36-35 0,1 53-1,0 0 1,35-18 0,0 1-16</inkml:trace>
  <inkml:trace contextRef="#ctx0" brushRef="#br0" timeOffset="40915.87">31221 13670 0,'0'-35'0,"35"35"16,0 17 0,71 54-1,-35 53 1,-1-1-1,-34 36 1,-36-53-16,0 52 16,-89 19-1,1-36 1,-35-35 0,17 35-1,-88-53 1,159-88-1</inkml:trace>
  <inkml:trace contextRef="#ctx0" brushRef="#br0" timeOffset="41798.86">28452 15452 0,'0'-36'47,"17"36"-31,-17-35 31,53 35 31,53 0-62,-36 0-16,36 0 15,177 0 1,34 0-1,89-53 1,229 0 0,-318 53-1,1 0 1,-89 0 0,-158 0-16,123 0 15,-36-35 1,-52 35-1,-71 0 1,54 0 31,-107 0 15</inkml:trace>
  <inkml:trace contextRef="#ctx0" brushRef="#br0" timeOffset="42514.44">29404 15399 0,'0'0'0,"-53"0"16,18 0 15,70 0 31,53 0-62,159 0 16,141 0 0,106 0-1,-176 0 1,193 0 0,-70 0-1,-229 0 1,-53-36-1,-71 36 1,-53 0 15,-53-35 32,18 53-48,0-36 1,0 36 0,0-36-1,-70 18 1,35 0 0,17 18-1,-53-18-15</inkml:trace>
  <inkml:trace contextRef="#ctx0" brushRef="#br0" timeOffset="43426.77">27305 16492 0,'-53'0'16,"71"0"62,35 0-62,17 0-1,124 0 1,-106-53 0,36 53-1,-71 0 1,-53-35 0,-18 35 15,-70 35 0</inkml:trace>
  <inkml:trace contextRef="#ctx0" brushRef="#br0" timeOffset="43829.71">27146 16704 0,'0'0'0,"36"0"47,-1 0-31,18 0 0,105 0-1,-52-18 1,-70 18-16,-19 0 15,18 0 1,1 0 15,-1 0 63,-53-53-78</inkml:trace>
  <inkml:trace contextRef="#ctx0" brushRef="#br0" timeOffset="44619.54">27693 16281 0,'-53'-36'16,"71"36"93,17 0-93,0 0-1,36 18 17,-53-18-32,-18 35 15,35-35 17,18 53-17,-36-53-15,-17 18 16,89-18-1,-89 35 64</inkml:trace>
  <inkml:trace contextRef="#ctx0" brushRef="#br0" timeOffset="46269.62">27958 16334 0,'0'-36'16,"17"36"93,-17 36-93,88 34-1,-88-52 1,71-18 0,-18 53-1,-53-18 1,35-35 0,-52 0 77,-54 0-93,18 35 32,18-35-17,0 36 1,-18-1-1,53 0 1,-89-35 0,37 124-1,16-124 17,54 0 30,-36 0-31,36 0-15,-36 0 93,36 0-93,-36 0 15,36 0 204,-36 0-220,36 0 1,-18-18 343,35 18-359</inkml:trace>
  <inkml:trace contextRef="#ctx0" brushRef="#br0" timeOffset="48063.86">29228 16157 0,'0'0'0,"35"0"16,-35-53-16,0-17 15,0-18 1,0 52 0,-35 1-1,-36 35 17,36 0-17,-18 0 1,18 18-1,-1 17 1,-34 88 0,34-52-1,36-18 1,0-18 0,36-35-1,-1 35 1,18-35-1,-18 0 1,18 0-16,-53-17 16,35-36 15,1 18-31,-1-18 16,0-18 15,-35 124 94,0-18-110,0 18 1,0-18 0,36-35-1,-1 36 1,0-36 0,-35 35-16,35-35 15,1 0 16,-1-35-15,-35-1 0,53-16-1,-53 16 1,-18 72 78,18-19-79,0 18 1,0 1-16,0-1 16,36-35-1,-36 35 1,35-35-1,0 0 1,-35-17 0</inkml:trace>
  <inkml:trace contextRef="#ctx0" brushRef="#br0" timeOffset="48218.74">29492 15910 0,'71'36'47</inkml:trace>
  <inkml:trace contextRef="#ctx0" brushRef="#br0" timeOffset="48692.89">29880 16051 0,'-17'0'62,"17"53"-46,0 18-1,0-18 1,0-18 0,0 124-1,17-89 1,-17-17-1,0 35 17,0-52-17,0-1 1,-17-35 46,17-53-62,-53 0 16,0-17-16,18-107 16</inkml:trace>
  <inkml:trace contextRef="#ctx0" brushRef="#br0" timeOffset="48859.88">29774 15434 0,'0'0'16,"71"53"31,-36-18-47</inkml:trace>
  <inkml:trace contextRef="#ctx0" brushRef="#br0" timeOffset="49742.99">29263 16792 0,'-18'0'16,"36"0"-16,-36 18 31,18 52-31,0 19 15,0 16 1,0-34 0,0-36 15,0-105 16,-35 70-47,35-53 15,18 18 1,17 35 15,0 0-31,0 17 16,-35 18 0,36-35-1,-36 36 1,-53-36-1,0 35 1,18-35 0,-18 0-1,53-35 17</inkml:trace>
  <inkml:trace contextRef="#ctx0" brushRef="#br0" timeOffset="50391.2">29457 17004 0,'0'35'47,"0"18"-32,0-18-15,0 18 0,0 18 16,0-54 15,35 54-15,1-124 15,-36-17-15,70-1-1,-70 18 1,35 18-1,-105 52 32,70 19-15,0-1-1,17-35-16,-17 35 1,53-35 0,-53 36-1,53-36 1,18-18 0,-1 18-1,-70-35-15</inkml:trace>
  <inkml:trace contextRef="#ctx0" brushRef="#br0" timeOffset="50660.85">29827 17127 0,'0'0'31,"0"18"47,0 53-62,53 17-1,-53 0-15,0-53 16,36 106 15,-54-141-15,36 89 0,-36-89-16,-70 0 31,52-89-16</inkml:trace>
  <inkml:trace contextRef="#ctx0" brushRef="#br0" timeOffset="50790.23">29880 16863 0,'0'0'0</inkml:trace>
  <inkml:trace contextRef="#ctx0" brushRef="#br0" timeOffset="52040.53">30233 15752 0,'53'0'16,"0"17"15,0 36-31,0 18 15,-53-36 1,-88 106 0,-1-18-1,19-34 1,70-54 0,0 18-16,70 17 15,1 1 1,-36 0-1,-35 34 1,71 1 15,-71-70-31,0 69 16,35-69 0,-35 158-1,0-89 1,-18-16-1,18-54 1,-35 0 0,0 18-1,0-35 17,-18-18-17,0-124 1</inkml:trace>
  <inkml:trace contextRef="#ctx0" brushRef="#br0" timeOffset="52502.34">31327 16245 0,'0'36'15,"0"-1"1,0-17-1,0 87 1,0-87 0,0 17-1</inkml:trace>
  <inkml:trace contextRef="#ctx0" brushRef="#br0" timeOffset="52839.89">31521 16263 0,'0'18'47,"35"52"-32,-35 1 1,0-36-16,0 0 16,0 1-1,0-1 1,-18-35 15,18-18-15,-35 18-16,0-106 15</inkml:trace>
  <inkml:trace contextRef="#ctx0" brushRef="#br0" timeOffset="53178.09">31186 16192 0,'0'0'0,"0"-35"16,-36 35-1,54 0 17,105-35-17,71 0 1,36 35-1,-160 0-15,54 0 16,-54 0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5:04:30.709"/>
    </inkml:context>
    <inkml:brush xml:id="br0">
      <inkml:brushProperty name="width" value="0.05292" units="cm"/>
      <inkml:brushProperty name="height" value="0.05292" units="cm"/>
      <inkml:brushProperty name="color" value="#FF0000"/>
    </inkml:brush>
  </inkml:definitions>
  <inkml:trace contextRef="#ctx0" brushRef="#br0">1129 5891 0,'18'0'31,"17"0"-15,71 0 0,17 0-1,-35 0 1,-17 18-16,52 0 16,36 17 15,-71-17-31,106 17 15,0-18 1,-17 19 0,17-36-1,-35 0 1,17 0 0,-53 0-1,-52 0 1,-1 0-1,-34 0 1,34 0 0,1 0-1,17 0 1,18 0 0,-18 0 15,0 0-16,36-18 1,-1 0 0,-35 1-1,-17-18 1,35-1 0,-18 19-1,-17-1 1,-36 0-1,18-17 1,0 35 0,-18 0-1,-17-18 1,-1 18 0,1 0 15,35-35-16,-36 18 1,54 17 0,-36-18-1,-17 0 1,123 1 0,-53-19-1,-53 19 1,36-1-1,-18 18 1,35-35 0,-35 17-1,-18 18 1,1 0-16,-1-17 16,35-1-16,1 0 31,-18 1-16,0-1 1,17 0 0,1 1-1,52-19 1,-17 19 0,-70 17-16,34-18 15,-17 18-15,35-17 16,0 17-1,36-18 1,-36 0 0,0 1-1,-17-1 1,17-17 0,35 35 15,-52 0-16,0-18 1,17 18 0,-18 0-1,1 0 1,-18 0 0,0 0-1,17 0 1,-34 0-1,-19 0 1,1 0 15</inkml:trace>
  <inkml:trace contextRef="#ctx0" brushRef="#br0" timeOffset="15690.29">9754 5309 0,'18'0'172,"17"0"-156,0 0-1,18 0 1,0 0 0,36 0-1,-37 0 1,1-17-1,18 17 1,-1 0 0,-52 0-1,17 0-15,18-18 16,-17 18 0,-1 0-1,-17 0 1,17 0-1,-18 0 1,89 0 15,-18 0-15,71 0 0,-106 0-1,35 0 1,-17 0-1,35 0 1,-36 0 0,54 0-1,-71 0 1,52 0 0,-52 0-16,53 0 15,18 0 1,-71 0-1,52 0 1,1 0 15,35 0-15,-52 0 0,-1 0-1,-53 0 1,36 0-1,-18 0 1,35 0 0,-53 0-1,-17 0 1,17 0 0,0 0-1,0 0 1,-17 0-1,0 0 17,-1 0 46,1 0 0,0 0-47,-1 0-15,1 0-16,17 0 15,1-18 1,-19 18 0,18 0-1,-17-17 17,0 17-32,17 0 31,-17 0-31,17-18 31,-17 18-15,-1 0-1,1 0 1,-1 0 0,1 0 30</inkml:trace>
  <inkml:trace contextRef="#ctx0" brushRef="#br0" timeOffset="21535.6">13970 5115 0,'18'0'78,"-1"0"-62,1 0-16,0 0 15,17 0 1,0 0-16,18 0 16,71 0-1,17-17 1,53-19-1,-71 36 1,-17-17 0,-53 17-1,17-18 1,-52 18-16,35-18 16,-18 18-1,1 0 1,34 0-1,-17-17 17,0 17-17,53-18 1,-36 1 0,1-1-1,-53 18 1,-1 0-1,1 0 17</inkml:trace>
  <inkml:trace contextRef="#ctx0" brushRef="#br0" timeOffset="22728.1">14605 5098 0,'0'0'0,"-18"0"15,-17 0 1,0 0-1,70 0 126,0 0-125,71-53-1,88 17 1,18 19 0,17-18-1,-70 35 1,-71 0-1,-53 0 1,-17 0 0,0 0-1,-1 0 1,1 0 0,17-18-1,36 18 1,-54 0-1,36 0 1,0 0 0</inkml:trace>
  <inkml:trace contextRef="#ctx0" brushRef="#br0" timeOffset="27310.18">20638 2469 0,'0'-17'15,"0"-1"17,-36 18-1,-52 0-15,0 0-1,17 0 1,36 18-1,0-1 1,-1-17 0,19 0-1,17 18 1,-18-18-16,18 35 16,-17 1-1,-1-19 1,0 19-1,18-1 1,-17 18 0,17-18-1,0 36 1,0-54 0,0 19-16,0-1 15,17 35 1,1-17-1,0 0 1,17 0 0,18 35 15,-36-35-15,1-18-1,0 18 1,-18-35-16,17 35 15,19-18 1,-36 18 0,0 18-1,17 17 1,-17 35 0,0 1-1,0-89 1,-35 36-1,0-18 1,-71 0 0,18-1-1,-1-52 17,54 18-17,17-18 1,1 18 140,17 35-125,17 17-31,89 36 32,18 17-17,-71-34 1,0-36-1,-18-18 1,-17 0 0,-18-17-16,17 17 31,-17-17-31,35 35 16,-35 0-1,18 17 1,-18 1-1,0 17 1,0 0 0,0 0-1,0-35 17,0-18-32,0 54 15,0-36 1,0-18-1,0 18 1,0 17 0,0 36-1,0-18 1,0 0 0,0-35-1,-18 0 1,18 0-1,-17 18 1,17-1 0,0 1-1,-18-18 17,18 106-17,0-36 1,0 212-1,0-211 1,0-1 0,0-52-1,0 17 1,0 18 0,18 35-1,-18-124-15,17 36 16,-17 0-16,53 88 15,-17 1 1,-19-37 0,19-34-1,-19-18 17,1 0-17,35 35 1,-36-53-1,54 71 1,-18-35 0,0-18-1,0-18 1,17 0 0,-17 0-1,0-17 16,-35-18-15,52 18-16,107-1 16,-54-17-1,-52 0 17,-1 0-17,-34-17 1,-19-1-16</inkml:trace>
  <inkml:trace contextRef="#ctx0" brushRef="#br0" timeOffset="39590.03">19526 2328 0,'0'0'0,"0"-35"16,0 0 0,-35 35 15,35-36-16,-35 36 1,-36 36 0,71 17-1,-123 229 1,52-70 0,-35 70-1,71-123 1,-18-18-1,18-106-15,35 0 16,-35 18 0,35-88 46,17-18-46,-17-35-16,71-106 15,-1-36 1,-70 89 0,88 18-1,-52-18 1,-36 53 0,35 17-1,0-35 1,1 71-1,-1 0 17,0 35-17,0-36 1,1 36 0,-1 0-1,18 0 16,-53 18-15,70 35 0,-34-18-16,-1 18 15,-35 18 1,0-18 0,35-1-1,-35 37 1,0-54-1,0 71 1,36 17 0,-36-52 15,0-1-31,-18 1 16,18 17 15,0-35-31,0-18 15,0 1 1,-53 16 0,53-16-1,0-1 1,-35-35 31,35-18-32,-36-17 1</inkml:trace>
  <inkml:trace contextRef="#ctx0" brushRef="#br0" timeOffset="39893">19279 3104 0,'0'0'0,"-35"0"0,35-35 47,18 35-31,-18 18-16,35-18 15,18 0 1,-18 0-16,124 0 31,-124-18-15,0 18-1,-35-35 17</inkml:trace>
  <inkml:trace contextRef="#ctx0" brushRef="#br0" timeOffset="43787.62">17410 6068 0,'0'-36'16,"0"1"0,0 0 15,17 35-31,1 0 16,52-35-1,19 35 1,-19 0-1,-17 35 17,0 0-17,-53 18 1,53 35 0,-53-52-1,0 52-15,0-18 16,35 1-1,-35-1 1,0-17 0,0-17-1,0 34-15,0-34 16,0 52 0,-17 18-1,17-89 1,0 107-1,0-36 17,-36-53-17,36 53 1,0-52 0,0 52-1,-35-88 1,35 88-1,-35-35 1,35-18 15,0 0 32,0 1-16,-36-36 46,36 35-77,-52-35 15,52 53-31,0 17 16,-36-70 0,36 18-16,0 17 15,0 1 1,0 52-1,0-18 17,0 19-17,0-36-15,0 35 16,0-53 0,18 88-1,-18-87 1,35 105-1,-35-53 1,0-35 0,0 70-1,35-34 1,-35-1 0,36-18-1,-1 19 16,-35 16-15,53 37 0,-18-19-1,0 36 1,18-1 0,18 19-1,-71-71 1,35 52-1,-35-69 1,0 17 0,0-1-1,0-52 1,0 18 0,0-1-1,-17 36 1,17-18-1,-71-35 17,36 53-17,35-35 1,-36-36-16,36 0 16,-70 1-1,17-1 1,0-35-1,18 70 1,-124 1 0,124-1-1,-53-70 1,88 36 0,-124-36-1,36-18 1,53-17-1,-54 35 1,37 0 15,16 0 1,36-35-17,0-54-15</inkml:trace>
  <inkml:trace contextRef="#ctx0" brushRef="#br0" timeOffset="49126.28">1588 6085 0,'0'18'78,"0"35"-62,0-18-1,0 1-15,0 158 16,0-106 0,0 71-1,0-54 1,0-16 0,0 69-1,0 1 1,0 70-1,0 36 1,0-89 0,0-70-16,0 0 15,-53-18-15,53 177 16,0-54 0,0-17-1,35 0 1,-35 36-1,0-89 1,0-35 0,0-36 15,-18 142-15,18-106-1,0 35 1,-35 0-1,0-35 1,35 17 0,0-34-1,0 16 1,17-34 0,-17-36-16,0 53 15,0 1 1,0-1-1,0-53 17,0 0-32,0 18 15,0 35 1,0-52 0,0 70-1,0-18 1,0 0 15,0-53-15,0 0-1,0 1 1,36-36 31,17 35 0,-1-35-32,-16 0 1,17 0-16,-18 0 16,-35 53-1,176-53 1,-105 71-1,17-71 1,-17 35 0,87-35-1,-52 0 1,-18 0 0,36 0-1,-54 0-15,19 0 16,-1 0-1,0 0 1,0 0 0,-17 0-1,35-18 17,35 18-17,-53 0 1,-35-53-1,88 53 1,-35 0 0,-53 0-1,141 36 1,-106-36 0,88-36-1,-70 36 1,-18 0-1,0 0 1,-17 36 0,-36-36-1,53 0 1,1 0 0,-19 0-1,1 35 1,-1-35-1,1 35 1,-36-35-16,36 0 16,35 0-1,-1 0 1,54 0 0,-71 0-1,-17 0 1,123 0-1,-88 35 1,-89-35 0,125 0 15,-37 0-15,1 0-1,-71 0-15,71 0 16,-17 0-1,-1 0 1,0-17 0,0 17-1,0 0 1,-17 0 0,-18 0-1,35 0 1,18 0-1,-71 0 1,124 0 0,-36 0-1,-87 0 17,87 0-17,1 0 1,-19 0-1,-52-36 1,88 36-16,-70 0 16,17 0-1,0 0 1,-17 0 0,105 0-1,-35 0 1,-52 0-1,16 0 1,37 0 0,-19 0-1,53 0 1,-35 0 15,-70 0-15,-18 0-16,70-35 15,-34 35 1,52 0 0,-35 0-1,-18 0 1,-53-35-16,53 35 16,18 0-1,18 0 1,-36 0-1,-18 0 1,18 0 0,-17 0-1,0 0 1,17 0 15,0 18-15,0-36-1,0 18 1,1 0 0,-54 0-16,0 0 15,36 0 1,-36 0 0,53 0-1,-35 0 1,18 0-1,-18 0-15,-1 0 16,19 0 0,0 18-1,-36-36 1,71 18 15,17 0-15,-70 0-1,71 0 1,17 0 0,-18 0-1,-17-35 1,-18 35 0,-53 0-16,89 0 15,-18 17 1,35-34-1,-18 17 1,-17 0 0,35 0-1,-35 0 1,0 0 0,-18 0-1,0-53 1,142 53-1,-54-36 1,-53 36 0,-34 0-1,-19 0 1,54 18 0,-71-18-1,88 0 1,-88 0-1,35 0-15,-53 0 16,-17 0-16,105 0 16,-87 0-1,105 0 1,-88 0 15,52 0-15,-34 0-1,35-18 1,17 18-16,-52 0 16,17 0-1,88 0 1,-87 0 0,-19 0-1,36 0 1,-18 0-1,-17 0 1,-36-53 0,0 53-1,1 0 1,-1 0 31,-53 0 15,-17-52-62,0-1 16</inkml:trace>
  <inkml:trace contextRef="#ctx0" brushRef="#br0" timeOffset="55390.01">4762 5821 0,'18'0'203,"53"17"-187,70-17-1,35 0 1,1 0-16,158 0 16,88-35-1,-141 35 1,-88 0 0,-105 0-1,-54 0 1,-18 0-1,1 0 17,70 0-17,-35 0-15,35 0 16,-17 0 0,17 0-1,-17 0 1,-18 0-1,35 0 1,18 0 0,70-17-1,71 17 1,-18 0 0,-105-18-1,193 18 1,-87-18-1,16-17 17,-51 35-17,-90 0-15,54 0 16,0 0 0,0 0-1,52 18 1,-17-1-1,36 1 1,-54-18 0,18 18-1,-35-18 1,88 0 0,-106 0-1,0 17 1,18 18-1,17-17 1,-52-18 15,122 18-15,-16-18 0,34 35-1,-158-35-15,-35 0 16,35 18-16,52-18 15,1 0 1,106 35 0,-71 0-1,-88-35-15,17 18 16,36-18 0,0 17-1,52 1 1,-105-18-1,123 35-15,1-35 16,-19 0 15,-70 0-15,-17 0 0,-36 0-1,36 0 1,34 0-1,-34 0 1,-54 0 0,18-53-1,-17 36 1,17-1 0,-35 18-1,18-17 1,-36 17-1,0-18 17,18 18-17,106-53 1,-88 53 0,-1-18-1,-17 18 1,0-17-1,-18 17 1,0 0 0,1 0-1,-1 0-15,0 0 16,-17 0 0,0 0 15,-1 0-16,18 0 1,36 0-16,-18 0 16,35 0 15,-70 0-15,-1 0 15,1 0 0,0 0 32,-1 0-48</inkml:trace>
  <inkml:trace contextRef="#ctx0" brushRef="#br0" timeOffset="57444.92">18221 7373 0,'0'0'0,"0"18"31,18 52-15,-18 1-1,0 17 1,0-35-16,0 35 15,0 124 1,0-71 0,0-71-1,35-34 17,-35-72 14</inkml:trace>
  <inkml:trace contextRef="#ctx0" brushRef="#br0" timeOffset="58052.44">18150 7585 0,'0'0'0,"0"-53"16,0 18 0,36-1-1,34 36 1,-34 0 15,-1 0-15,0 36-1,0-1 1,-35 18 0,-35 35-1,0-53 1,35-17 0,-35 17-1,52 18 16,18-53 1,-35 18-32,71-18 15,-36 70 1,18-34 15,-53 16-15,71-16-1,-71-1 1,-18 0 0,18 1-1,-88-36-15,53 0 16,-36 0 0,-17 0-1</inkml:trace>
  <inkml:trace contextRef="#ctx0" brushRef="#br0" timeOffset="64979.42">5415 5556 0,'35'18'46,"1"-18"-14,-36-18-17,35 18 1,0 0 0,-17 0-1,52 0 1,-17 0-1,18 0 1,-36 0-16,0 0 16,54 0-1,-36 0 1,-1 0 15,54 0-31,-17 0 16,-1 0-1,18 0 1,35 0 0,-71 0-1,18 0 1,-17 0 0,52 0-1,19 0 1,-54-35-1,0 35 1,-18 0 0,89 0-1,-53 0 1,-18 0 15,0-35-15,-52 35-1,87 0 1,-87 0 0,52 0-1,-18 0 1,-17 0 0,35 17-1,-35-17 1,0 0-1,35 0 1,-17 0 0,-36 0-1,124 0 1,-53 0 0,-53 0 15,17 0-31,-52 0 15,88-17 1,-36 17 0,19 0-1,-19 0 1,36 0 0,-18-36-1,-35 36 1,70 0-1,-52 0 1,17-35 0,-17 35-1,17 0 1,0-35 0,36 35-1,-54 0 16,-17 0-15,35 0 0,18 0-1,-88 0-15,88 0 16,-36 0 0,-17 0-1,35 0 1,-17 0-1,-1 0 1,71 0 0,-35 18-1,-53-18 1,-17 0 0,16 0-1,19 0 16,-36 0-15,18 0 0,-18 0-1,54 0 1,-36 0 0,0 0-1,105 0 1,-52 0-1,-18 0 1,36 0 0,-54 0-1,1 0 17,70 0-17,0-36 1,-17 36-1,-36 0 1,18 0 0,17 0-1,1 0 1,-89 0-16,88-35 16,-70 35-1,53 0 1,0 0-1,-36 0 1,72-35 0,-54 35-1,35 0 1,89-36 0,-89 36-1,36 0 1,-18-53 15,36 53-15,-89-35-16,53 35 15,0-53 1,-35 53 0,-36 0-1,54-35 1,-18 0-1,-36 35 1,54-36 0,-18 36-1,-54-35 1,125-18 0,-71 0-1,-36 18 1,36 0 15,-71-53-15,18 52-1,-53-17 1,53-88 0,-53 106-1,-17-53 1,17 35-1,-53 18 1,53-1 0,-124-69-1,71 16 1,-70 19 0,35 17-1,-54 18 1,-52 35 15,18-36-15,0 36-1,-142 0 1,106 0 0,-17-53-1,0 53 1,17 0-1,106 0-15,-123 0 16,123-35 0,-35 35-1,35 0 1,-35-35 0,-18 35-1,36 0 1,0 0 15,-1 0-15,1 0-1,-107 0 1,89 0 0,-71 0-1,1 0 1,-36 17-1,70 36 1,19-53 0,-36 0-1,53 53 1,52-53 0,-16 0-1,-19 0 1,18 0 15,18 0-15,0 0-1,-36 0 1,71 0 0,18 0-1,-141-17 1,88 17-1,-18 0 1,18 0 0,17 0-1,0 0 1,1-36 0,35 36-1,-36 0 1,18-35-1,-17 35 1,-19 0 0,-52-53-1,35 53 1,54 0-16,-1-53 16,17 53-16,-105-53 15,18 53 1,-36 0-1,36 0 1,-71 0 0,17 0-1,54 0 1,-71 0 0,17 0-1,107 0 1,-107 36 15,19-36-15,34 0-1,-52 35 1,52-35 0,-17 70-1,-35-70 1,35 36-1,-18-36 1,18 0 0,35 0-1,-35 0 1,0 0 0,35 0 15,-53 0-31,53 0 31,-17 0-15,70 35-1,-53-35 1,18 0 0,-36 0-1,71 0-15,18 0 16,0 0-16,-36 0 15,18 0 1,-17 0 0,-1 35-1,36-35-15,-35 0 16,17 0 0,-71 0-1,36 36 1,-18-36-1,-35 0 17,106 0-17,-54 0 1,19 0 0,17 0-1,-70 0 1,52-18-1,-17 18 1,53-35 0,-54 35-1,54 0 1,-35 0 0,-1-36-1,0 36 1,18 0-1,-17 0 17,17 0-17,-53 18 1,36-18 0,34 0-1,-34 0 1,-1 0-1,-17 53 1,-18-18 0,0 0-1,18 1 1,35-1 0,18-35-16,-18 0 15,-17 35 1,34 1 15,-34-1-15,-1 53-1,36 0 1,-36-52 0,71 52-1,-53 0 1,18-35-1,35-18 1,-70 36 0,70-36-1,0 18-15,0-18 16,-36 36 0,36-1 15,0-17-31,0 0 15,0-18 17,0 1-32,-35-1 15,35 0 1,0 0 0,53-17-1,-18 53 1,-35-1-1,71-34 1,-36 16 0,53-16-1,-53-1 1,1-35 0,-1 35-1,0-35-15,36 0 16,-36 36-1,124-36 1,-124 0 15,106 52-15,-105-52-16,16 0 16,54 36-1,0-36 1,-35 0-1,-1 70 1,1-70 0,-1 0-1,-34 0 1,105 0 0,-53 0-1,0 53 1,18-53-1,-53 0 1,88 0 15,-88 0-31,35 0 16,-17-70 0,34 70-1,-16 0 1,17 0-1,70-36 1,-35 36 0,-53 0-1,-35 18 1,-18-18 0,1 0-1,-1 0 1,53 0-1,0-35 17,-35 35-32</inkml:trace>
  <inkml:trace contextRef="#ctx0" brushRef="#br0" timeOffset="66008.09">15169 3069 0,'0'0'16,"-17"0"-16,34 35 62,-17 1-46,36-1-16,17 71 16,-18-36-1,-35-34 1,35 17-1,-35-18 1</inkml:trace>
  <inkml:trace contextRef="#ctx0" brushRef="#br0" timeOffset="66345.17">15399 3069 0,'35'0'31,"-35"53"-16,35-53 1,-35 53-16,36 18 16,-1-36-1,-35 0 1,0 0-16,0 1 16,0 17-1,0-18 1,35-35-1,-70 0 1</inkml:trace>
  <inkml:trace contextRef="#ctx0" brushRef="#br0" timeOffset="66722.14">15028 2928 0,'0'0'0,"36"0"78,-36-18-78,70 18 16,71-52-1,71-19 1,-89 0 0,19 18-1,-72 18 1,-35 35 62,-17 0-62</inkml:trace>
  <inkml:trace contextRef="#ctx0" brushRef="#br0" timeOffset="71767.73">8184 14182 0,'0'-18'16,"0"0"15,0-17-15,-35 35-1,35-70 1,-35-1-1,0 18 1,-1-70 0,36 34-1,0-16 1,0-1 0,0 53-1,-35-71 1,35 36-1,0 0 1,0-18 0,18 36-1,-18-19 1,0 36 0,0 18 15,53 0 16,-53-18-32,88 53-15,18-53 32,-53 53-17,-18-35 1,18 35-1,0-35 1,70 35 0,-17 0-1,-71 0-15,53-36 16,54 1 0,-1 0-1,-53 35 1,53 0-1,-18 0 1,-17 0 0,18-36-1,-1 36 1,71 0 15,-88 0-15,35 0-1,18 0 1,-71 0 0,36 0-1,-36 0 1,71 0 0,-124 0-1,53 0-15,0 0 16,0 0-1,1-53 1,-19 53 0,124 0-1,-35 0 1,17-35 0,-70 35 15,159-70-16,17 17 1,-70 53 0,88 0-1,-124 0 1,-35 0 0,18 0-1,-36 0 1,1 0-1,-54 0 1,54 0 0,34 35-1,-105-35 1,18 53 0,0-53 15,-36 70-16,-35-34-15,53-1 16,-18-35 0,-35 124-1,35-72 1,36 54 0,-18-35-1,-18 17 1,-35 36-1,88-54 1,-88-17 0,18 18-1,-18-36 1,0-18 0,0 19 15,0 34-16,0-17 1,0 0 0,53 0-1,-53-18 17,-18-35-17,-17 36 32,0-36-47,-1 52 16,-52-16-1,35-36 1,-17 35 0,-71 0-1,70-35 16,-17 53-31,35-53 16,-124 36 0,107-1-1,-54-35 1,-17 0 0,53 0-1,0 0 1,-36 0-1,1 35 1,0-35 0,-1 0-1,36 0 1,-71 0 0,71 0-1,-53 0 16,53 0-15,17 0 0,-35 0-1,36 0 1,17-18 0,-35 18-1,-1 0 1,-16 0-1,16-35 1,72 35 0,-107 0-1,1 0 1,35 0 0,-1 0 15,-34 0-16,17 18 1,71-18-16,-18 0 16,0 0-16,-53 0 15,36 0 1,-19 0 0,36 0-1,-70 0 1,17 0-1,88 0 1,-17 0 0,-71 35-1,71-35 1,-88 0 0,70 35-1,-88-35 16,70 0-15,-35 53 0,18-53-1,0 36 1,0-36 0,35 0-1,53 35-15,-36-35 16,-52 0-1,18 35 1,34-35 0,-52 0-1,53 35 1,-36-35 0,-34 0-1,87 0 32,-17 0-31,-1 0 15,1 36-15,0-36 30,-1 0-14,1 0-1,0 0 0,0 0-31,-18 0 31,0 0-15,18 0 15,52 0-15,-34 0 15,-19 0 63</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09T09:11:00.70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2078 2549 0,'33'-17'31,"-33"-16"1,0 1-1,-17 32 0,17-34-15,0-16-1,-50 50 17,18 0-1,-1 0-15,-17 0-16,1 0 31,16 17-31,-1 16 15,2 33 1,32-16 0,0-17-1,0-1 1,0 2 15,0 31-31,0-32 31,17 1-15,15-34 0,-15 0-1,16 0 1,16-17 0,17 17-1,-66-50 1,0 1-1,33 49-15,0-33 16,-33 0 0,0 0-1,-17 33 63,17 17-31,0 32-31,0-16-16,0 1 16,0 48-1,0-17 1,0-15-16,0 32 15,0-32 1,0 16 0,0-33-1,0 0 48,0-49 15,0-34-62,0 17 15,17-16-31,33-34 15,-18 50 1,-32 0 0,0 0 15</inkml:trace>
  <inkml:trace contextRef="#ctx0" brushRef="#br0" timeOffset="540.77">2275 3060 0,'0'-16'0,"17"-17"32,50-1-32,-19 34 15,-14-33 16,15 50-15,-16-17 0,-33 99-1,-116 0 1,83-33 0,-66-33-1,99-1-15,-32-32 31,98 0-15,32 0 0,35-48-1,-51 14 1,-49 34-16,49-65 16,-48 65 15,-84 0-16</inkml:trace>
  <inkml:trace contextRef="#ctx0" brushRef="#br0" timeOffset="7285.09">2243 8618 0,'-17'-32'78,"17"-2"-47,-33 1-15,0 33 15,1 0 1,32-33-32,-34 33 15,1 0 16,0 16-15,0-16 15,33 34-15,-33-34-16,-16 50 31,49-1-15,0-16-1,0 0 1,0-1 0,16 2-1,-16-1 1,33-33 0,0 0 15,16 0-16,1-17 1,-50-16 0,34 33-1,-34-49 17,0 16-17,0-17 1,0 83 31,0 0-32,0 0 1,0 17-16,0 32 16,0-49-1,0 17 1,0 81-1,0-64 1,32-34 15,-32-50 16,0-16-31,33 0-1,-33-16 1,50-18 0,-18 18-1,-32 16-15,34 33 16,-34-33 15</inkml:trace>
  <inkml:trace contextRef="#ctx0" brushRef="#br0" timeOffset="7551.56">2523 8998 0,'33'65'31,"-33"-15"-31,0 16 16,0 0 0,0 16-1,0-48 1,0-2-1</inkml:trace>
  <inkml:trace contextRef="#ctx0" brushRef="#br0" timeOffset="20554.2">3381 2713 0</inkml:trace>
  <inkml:trace contextRef="#ctx0" brushRef="#br0" timeOffset="27799.95">3413 2648 0</inkml:trace>
  <inkml:trace contextRef="#ctx0" brushRef="#br0" timeOffset="30257.92">3497 2368 0,'0'15'125,"0"52"-94,-17-18-15,17 17 0,0-17-16,0 50 15,0-16 1,0-34 15,32-98 94</inkml:trace>
  <inkml:trace contextRef="#ctx0" brushRef="#br0" timeOffset="30765.86">3826 2351 0,'0'17'110,"0"15"-95,0 1 1,-50-33 0,50 34-16,0 31 15,0-15 16,34 32-15,-34-48-16,0-2 16,0 1-1,0 0 1</inkml:trace>
  <inkml:trace contextRef="#ctx0" brushRef="#br0" timeOffset="31157.53">3529 2598 0,'66'0'16,"0"-49"-1,0 49 1,-50 0 0,17 0-1,-33-34-15,34 34 63,-2 0-48</inkml:trace>
  <inkml:trace contextRef="#ctx0" brushRef="#br0" timeOffset="31598.27">4090 2169 0,'16'17'62,"-16"16"-46,50 16 0,49 83-1,-99-82-15,33 82 16,-33-33-1,0-34 1,-50-15 0,-15 33-1,-18-50-15</inkml:trace>
  <inkml:trace contextRef="#ctx0" brushRef="#br0" timeOffset="32364.94">3381 2252 0,'-33'0'47,"0"0"-32,33 49 1,-34-49 0,2 67-1,-1-2 1,-1 1-16,2 17 16,-1-17-1,33 66 1,0-33-1,49 49 1,1-115 0,-17 0-1,115 0 1,-98-33 0</inkml:trace>
  <inkml:trace contextRef="#ctx0" brushRef="#br0" timeOffset="33796.15">3397 8536 0,'0'0'0,"0"-34"31,0 2-15,-16 32 31,-17 0-31,-17 0-1,18 32-15,-18 2 16,0 31-1,18 35 17,32-1-32,0-50 15,0 34 1,0-51-16,16 35 16,-16-35-1,32 1 1,35 1-1</inkml:trace>
  <inkml:trace contextRef="#ctx0" brushRef="#br0" timeOffset="34381.94">3974 8800 0,'0'0'15,"0"-50"17,-49 50-17,49-33 1,-33 33 0,-17 0-1,18 0 1,-2 0-16,1 0 15,1 0 1,-1 16 15,33 18-15,-50-34 0,50 82-16,0 17 31,0-33-16,16-17 1,34 1 0,-1-50-1,34 0 1,16-17 0,-66-98-1</inkml:trace>
  <inkml:trace contextRef="#ctx0" brushRef="#br0" timeOffset="34695.75">4156 8536 0,'0'0'0,"32"0"15,2-34 1,-1 51 0,16 132-1,1-17 1,-17-17 0,-50 66-1,-49-98 1,34-34-1,-117-15 17,116-34-32</inkml:trace>
  <inkml:trace contextRef="#ctx0" brushRef="#br0" timeOffset="36632.82">7059 13038 0,'0'50'156,"0"49"-140,0-17-16,0-49 15,0 83 1,0-83-1,33 33 1,-33-83 47,33 17-48,-33-49-15</inkml:trace>
  <inkml:trace contextRef="#ctx0" brushRef="#br0" timeOffset="37016.11">7290 13055 0,'0'33'63,"0"16"-47,0-16-16,0 49 15,0-32 1,0-16-16,0 31 15,0-15 1,16-18 0,-16 35-1,0-84 32</inkml:trace>
  <inkml:trace contextRef="#ctx0" brushRef="#br0" timeOffset="37480.71">6926 13137 0,'0'-16'16,"50"16"46,-17 0-62,67-50 16,-2 50 0,249-181-1,-215 148 1,-100 33 0,-48 0 30,-17 0-14,50 0-32</inkml:trace>
  <inkml:trace contextRef="#ctx0" brushRef="#br0" timeOffset="42160.46">12106 2467 0,'-17'0'63,"34"0"-16,-34 0-16,34 0 47,-34 0-31</inkml:trace>
  <inkml:trace contextRef="#ctx0" brushRef="#br0" timeOffset="43105.77">12089 2368 0,'0'-34'16,"0"1"77,0 50-30,0 65-47,0-32-1,0-17-15,0 16 16,0 50-1,17 0 1,-17-66-16,0 33 16,0-16-1,0-17 17,0-50 46,0-16-63,0-33 1,66 66-16</inkml:trace>
  <inkml:trace contextRef="#ctx0" brushRef="#br0" timeOffset="43740.34">12617 2236 0,'0'0'0,"0"32"141,-17 1-126,17 0 1,0 50 0,0-1-1,0 33 1,34-31 0,-34-2-1,0-49 1,16-17-1</inkml:trace>
  <inkml:trace contextRef="#ctx0" brushRef="#br0" timeOffset="44572.32">12172 2631 0,'-34'0'31,"51"0"1,65 0 46,-15 0-63,32-33 1,-17 33-16,0 0 31,-49-33-15,1 33 15</inkml:trace>
  <inkml:trace contextRef="#ctx0" brushRef="#br0" timeOffset="47753.53">19099 2301 0,'0'17'250,"0"16"-234,-17-1-16,17 2 16,0 48-1,0-32 1,0 49-1,0-66 1,-33 16 0,50-49 46,-17 33-15,33-33-31,-33-17 15,0 1 0</inkml:trace>
  <inkml:trace contextRef="#ctx0" brushRef="#br0" timeOffset="48341.68">19462 2252 0,'0'0'0,"-17"0"47,17 16 62,0 34-93,0-17-16,17-33 15,-17 82 1,0-16 0,0 0-1,0 0 1,0-16 0,0-18-1,32-47 63,-32-19-62</inkml:trace>
  <inkml:trace contextRef="#ctx0" brushRef="#br0" timeOffset="48765.25">19165 2631 0,'33'0'47,"0"0"-31,-1-33-1,2 33 1,-1 0-1,99 0 1,-116-33 0</inkml:trace>
  <inkml:trace contextRef="#ctx0" brushRef="#br0" timeOffset="51344.73">12535 8899 0,'0'-34'63,"-34"-14"-32,34 14-15,0-16-1,0 18 1,-33 32-1,33-33 1,-32 33 0,-18 0-1,17 0 1,0 0 15,-16 0-15,-1 0 15,50 16-15,-33 17-1,0-33 1,33 50 0,-33-50-1,33 33 1,-33-33-16,33 32 15,-33 1 17,33 1-17,0-1 1,-33-1 0,33 2 15,0-1 0,0-1-15,0-15-1,17-17 1,-17 33 0,33-33 15,-33 66-31,49-66 31,-49 16-15,50-16-1,15 0 1,-31-16 0,-1 16-1,32 0 1,18-33 15,-50 33-15,33-50-1,-50 50 1,-16-33 0</inkml:trace>
  <inkml:trace contextRef="#ctx0" brushRef="#br0" timeOffset="53492.75">19775 8470 0,'0'-33'63,"0"0"-32,-33 0 0,0 33-15,33-33-1,-33 33 1,33-33 0,-33 33-1,0-34-15,1 34 31,-2 0-15,-16 0 15,18 0-15,-34 0 0,66 17-1,-17-17 1,-15 0-1,32 33-15,-67-33 32,67 34-17,-66-2 1,66 18 0,-33-1-1,17-16 1,16 17-1,-34-50 1,34 32 0,-49 18-1,49 0 1,0-18 0,0 2-1,0-18 1,0 18 15,0 31-15,34-32-1,-34 0 17,49-33-17,-49 50 1,33-50-1,0 0 1,-33 33 0,32-33-1,-15 0-15,16 0 32,1 0-17,-2 0 1,1 0-1,17 0 17,49 0-17,-34-17 1,-48-16 0,16 33-1,50-33 16,-34 33-15,-16 0 15,0 0 1,-33-33 14</inkml:trace>
  <inkml:trace contextRef="#ctx0" brushRef="#br0" timeOffset="58426.21">11974 14820 0,'-50'0'31,"50"-17"-15,0-16 31,0 66 47,0 16-79,0 50-15,0 1 16,-99 130-1,34 51 1,65-182-16,0-17 16,-34-16-1,34-32 1,0-19 15,0-64 0,34-33-15</inkml:trace>
  <inkml:trace contextRef="#ctx0" brushRef="#br0" timeOffset="59904.18">11941 15067 0,'-34'-33'15,"34"0"95,-32 33-95,32-33-15,32 33 125,52 0-109,-84 16 0,115-16-16,0 0 15,17 0 1,16 0 0,-65 0 15,-33 0-31,48 0 15,1 0 1,0 0 0,17 0-1,-67 0 1,-49 34 140,0-18-156,0 50 16,0-16-1,-16 49 1,16-34-16,0 2 16,0 164-1,0-132 1,0-34 0,0-32-1,-33-33 95,-16 0-95,-1 0-15,-16 0 16,-66 0-1,-116 49 1,116-49 0,-16 34-1,33-1 1,15-33 0,51 0-1,-66 0 1,16 49-1,16-49 1,67 0 0</inkml:trace>
  <inkml:trace contextRef="#ctx0" brushRef="#br0" timeOffset="60757.36">12287 15249 0,'0'0'0,"0"-34"62,66 34-46,-66-33 0,50 33-16,-17 0 31,16 0-16,-16 0 1,-33 33 0,0 1-1,-17-2 1,-48 18 0,15-17 15,17 0-16,0-33 1,49 0 15,17 0 1,17 0-17,-17 0 1,16 0-1,-15 33 1,15 0 0,-49 16-1,0 17 1,-17 0 0,-49-33-1,-32-33 1,48 0-1,-32 0 1,-17 0 0,65-50-1,34 1 1,0 16 0,17 0-1</inkml:trace>
  <inkml:trace contextRef="#ctx0" brushRef="#br0" timeOffset="64013.54">18291 15397 0,'49'-16'0,"-65"16"63,-34-50-1,50 17-46,0-33-1,0 33-15,-50-16 16,67-1-16,-34-82 16,17 50-1,0 32 16,0 17-15,-32 0 0,32 0-1,0 1 17,17 32 30,48 0-31,67 0-15,-99 0 0,33 0-16,33 0 15,-49 0 1,32 0-1,50 0 1,-16 0 0,65-34-1,-16 1 1,-99 33 0,-66-33-1,33 33 1,0 0-1,-1 0 1,-32 50 140,0 0-156,0 48 16,0-65 0,0 0-1,0 0-15,0 33 16,0 0-1,0 0 1,34-16 0,-34-18-1,0 1 1,-17-33 62,-16 34-47,-49-34-15,48 0 0,-31 0-1,-18 0 1,0 49-1,18-49 1,-67 0 0,115 0-1,-114 0 1,98 0 0,-83 0-1,66 0 1,1 50-1,-1-50 32,17 0-15,33-17-17,33 17 95,1 0-95,-1-33 1</inkml:trace>
  <inkml:trace contextRef="#ctx0" brushRef="#br0" timeOffset="64404.97">18950 14869 0,'0'17'62,"-16"-17"-46,16 33 0,0 49-1,0-16 1,16-16 0,-16-17-1,50-33 1,-18 0-16</inkml:trace>
  <inkml:trace contextRef="#ctx0" brushRef="#br0" timeOffset="67349.98">26323 15182 0,'0'-16'78,"0"-50"-47,0 33-15,0-50-1,33-15 1,-33 32-1,0 33 1,0-17 0,0 18 15,-17-18-15,17 16-1,-33 34 1,33-32 62,17 32 0,16 0-62,16 0-1,1 0 1,32 0 0,50-33-1,-50 33 1,34-33-1,-66 33-15,-1-49 16,66 49 0,51-34-1,-34 1 1,-83 0 0,49 33-1,-48 0 1,-1 0-1,-64 0 126,15 50-141,0 49 16,-17-99-1,17 82-15,0-32 16,0 65 0,17-33-1,-17-15 1,32 15-1,-32-49 1,0 16 0,0-15-1,0-1 17,0-1-32,0 1 31,-17-33 0,-32 0 0,-1 0-15,-32 0 0,49 34-1,-16-34 1,-1 0-1,-82 0 1,83 0 0,-66 0 15,48 0-15,35 0-16,-35 0 15,35 0 1,-35 0 15,51 0-15,-16 0-1,-2 0 1,-32 0 0,33 0-1,0 32 32,-16-32-16,16 0-15,0 0 31,33 33-32,-34-33 1,51 0 15,-34 0 32,34 0-1,16-49-46</inkml:trace>
  <inkml:trace contextRef="#ctx0" brushRef="#br0" timeOffset="68300.85">26900 14770 0,'-33'0'47,"33"-33"-32,17 33 1,16-32 0,32 32-1,-31-34 1,-1 34-1,-1 0 1,-32 34 0,0-2-1,0 1 17,0 17-17,-49-50 1,16 32-1,0-32 1,83 50 78,15-50-79,-32 34 1,1-34 0,-34 32-16,32-32 31,-32 33-15,-16-33-1,-17 33 1,-17-33-1,-32 33 1,32-33 0,18 0-1,-1 0 1,-1 0 15,34-16-15,-49 16-1</inkml:trace>
  <inkml:trace contextRef="#ctx0" brushRef="#br0" timeOffset="75012.75">2457 3406 0,'0'0'0,"-98"115"0,14-16 0,-163 117 32,-50-19-17,116-115 1,148-82 0,33 17-1</inkml:trace>
  <inkml:trace contextRef="#ctx0" brushRef="#br0" timeOffset="75078.7">1567 4132 0,'65'-17'16,"-130"34"-16,180-67 0,-99 50 16</inkml:trace>
  <inkml:trace contextRef="#ctx0" brushRef="#br0" timeOffset="83272.64">7455 12477 0,'0'0'0,"0"-16"78,0 0-62,0-50 15,0 32-15,0-31-1,0 15 17,0 18-32,0-18 15,32 50 1,-32-83-1,0 50 1,0 0-16,0 1 16,34-2-1,-34 1 17,0 1-17,0-18 1,33-16 15,-33 33-15,32 0-1,-32 0 1,0 0 15,33 33-31,-33-33 16,0 0-1,34 0 1,-34-17 15,33 50-15,-33-33-16,0 1 31,65 32-31,-65-50 31,0 17-15,17 33 0,-17-33-1,49 0 1,-49-17 0,33-32-1,1 49 1,-34-16-16,32 16 15,-32 0 1,33-50 0,-33-16-1,67 17 1,-67 32 0,65-32 15,-65 32-16,33 50 1,0-99 0,0 67-1,0-18 1,-33-16 0,0-17-1,66-32 1,-33 33 15,0 33-15,0-35-1,-33 19 1,33 32 0,17-66-1,-50 33 1,32 33 15,1-17-15,-33 18-1,34-18-15,-1-16 32,-33 16-32,66-32 15,-66 32 1,33 1-1,-33-1 1,32-15 0,1-34-1,-33 32 1,34 2 0,15-34-1,-49 49 16,33-32-15,-33 49 0,33-50-1,-33 17 1,33 0 0,0 1-1,-33-2 1,66 2-1,-66 31 1,33-16 0,0 2-1,-33-2 1,65-49 0,-65 66-1,34 0 16,-34 0-15,33-49 0,-33 32-1,65 17 1,-65-50 0,34 83-1,-34-65 1,50-2-1,-1-15 1,-49 33 0,33-17-1,0 32 1,-33 2 0,0-1-1,49-17 1</inkml:trace>
  <inkml:trace contextRef="#ctx0" brushRef="#br0" timeOffset="89213.23">9582 7068 0,'-50'0'218,"50"-17"17,17 17-220,-17-33 1,66-16 0,-66 16-1,66-1 1,-33 2-1,-33-34 1,33 66 0,0-49-1,33-34 1,-16 50 0,-50-49-1,33 82 1,-1-83-1,1 34 1,-33 16 0,34 33-1,15-83 1,-16 34 0,0-34-1,33-32 16,0 33-15,-17-34 0,-16 66-1,-33 17-15,66-16 16,-49 16 0,-17-1-1,66-31 1,-66 15-1,49 1 1,-16-17 0,-33 17-1,34 15 17,-2 1-17,-32-66 1,33 67-1,17-51 1,-18-33 15,2 100-15,16-50 0,-50 17-1,0 16-15,32 33 16,-32-82-1,33 32 1,0 17 0,-33 0 15,33 0-15,17-17-1,-17-49 1,-33 66-1,65-16 1,-65-1 0,34-15-1,-1 65 1,-33-50 0,32-16-1,2 33 1,-1 33-1,-33-49 1,49-18 15,-16 35-15,0 15 0,-33-16-1,49 0 1,1-16-1,-18 16 1,2-1 0,-34 2 15,50-34-15,-2 32-1,-14 2 1,-34-18-1,33 17 1,-33 1 15,32 32-31,-32-34 16,0 1 15,34 33-15</inkml:trace>
  <inkml:trace contextRef="#ctx0" brushRef="#br0" timeOffset="92413.56">7521 12659 0,'0'-33'157,"33"0"-111,-1 33-46,-32-33 16,33 0 0,1-33-1,98-16 1,-83 16 0,-16-1-1,49 19 1,-15-2-1,-2-66 1,-15 51 0,49-2-1,-99 18-15,66-17 16,0-17 15,-34 18-15,84-51-1,-116 83 1,115-17 0,-65-65-1,32 115 1,1-99 0,-50 50-1,49-34 1,17 34-1,-49-17 1,15 16 0,35-15-1,-34 15 1,16 0 0,-49 18-1,83-67 16,-83 99-15,16-33 0,-16-1-1,0 1 1,33 1 0,-66-2-1,82-16 1,-48 18-1,15 32 1,17-66 0,16 17 15,1-18-15,-50-15-1,82 49 16,-82-33-15,1 50 0,15-33-1,17-1 1,-34 0 0,2 18-1,31 32-15,-65-34 16,17 34-16,16-33 15,33-16 1,-33-18 0,17 35-1,-18-34 1,51 32 0,-50 2 15,17-1-16,-17 0 1,-33 16 0,32 17-1,1 0 157,-33-82-141,34 82-15,-34-33 0,33 33-1,-33-33 17,32 33-1,-32-33-16,34 33-15</inkml:trace>
  <inkml:trace contextRef="#ctx0" brushRef="#br0" timeOffset="103625.18">13211 2813 0,'-33'0'47,"-17"0"16,50-33-32,33 33 78,17 16-93,-1-16-1,-16 0-15,0 0 16,16 0 0,-15 0-1,-1 0 1,16 0 0,17 0-1,33 0-15,-50 0 16,34-16 15,-34 16-15,34 0-1,-50 0 1,33 0 0,-17 0-1,18 0 1,32 0-1,-51 0 1,-14 0 0,114 0-1,-65 0 1,-50 0 0,16 0-1,-16 0 16,17 0-31,-18 0 32,18 0-32,16 0 15,16 16 1,18-16 0,-35 0-1,18 33 1,15-33-1,18 0 1,66 0 0,-67 0-1,18 0 1,31-16 0,-15 16 15,-84 0-16,18 0 1,48 0 0,18 0-1,-33 0 1,-34 0-16,50 0 31,0 0-15,-33-33-1,0 33 1,0 0 0,-66 0-1,49 0 1,17-50 0,16 50-1,1 0 16,-83-32-15,83 32 0,-83 0-16,0 0 15,49 0 1,-49 0 0,67 0-1,-52 0 1,-14 0-1,-1 0 1,49 0 0,17 0-1,-66 0 1,0 0 0,-33-34 30,-16 34-46,-17 0 47</inkml:trace>
  <inkml:trace contextRef="#ctx0" brushRef="#br0" timeOffset="104188.73">18175 2467 0,'0'0'0,"0"-34"16,17 34 93,-17 34-93,49-34-16,34 32 15,-34-32 1,50 33 0,-49-33-1,-17 50 1,-1-50-1,1 0 1,17 49 0,-17-16 15,-50-33 0,-32 49-15,16-49-16,-33 67 15,-33-34 1,50-1 0</inkml:trace>
  <inkml:trace contextRef="#ctx0" brushRef="#br0" timeOffset="106923.83">13112 8800 0,'-33'0'31,"0"0"16,0 0-15,33 17-1,49-17 16,-16 0-32,-16 0 1,49 0 0,-16 0-1,-18 0 1,1 0-16,0 32 15,66-32 1,0 0 0,33 0-1,-66 0 1,17 0 0,-1 0-1,-33 0 1,18 0-1,48 0 1,-33 33 15,17-33-15,0 0 0,0 33-1,50-33 1,-51 0-1,34 0 1,-49 0 0,-33 0-16,-2 0 15,68 0 1,16 0 0,-82 0-1,16 0 1,66 0-1,16 0 17,-65 0-17,-50 0 1,32 0 0,133 0-1,-115 0 1,65 0-1,-16-16 1,66 16 0,-83 0-1,-32 0 1,0 0 0,-50 0-1,66-50 1,0 50-1,-1 0 1,-64 0 0,98 0 15,-50 0-15,17 0-1,-49 0 1,65 0-1,-49 0 1,33 0 0,-49-32-1,15 32 1,-32 0 0,50 0-1,-50 0 48,-1 0-48,18 0 1,-17 0 0,0 0-1,17 0 1,-17 0-1,32 0 1,-31 0 0,15 0-1,-16 0 1,0 0 0,16 0 15,-16 0-16,-49 0 32,-17 0-15,33-34-17,-33 1 16</inkml:trace>
  <inkml:trace contextRef="#ctx0" brushRef="#br0" timeOffset="107585.84">18209 8536 0,'-34'-34'31,"34"51"16,66-17-31,-66 33-1,66-33 1,-66 17-16,33 15 15,50-32 1,-1 50 0,-32-50 15,15 0-15,-15 33-1,-17-33-15,-33 33 31,0 0-15,0 17 15,-17-50-31,17 65 16,-32 2 0,-51-1-1,0-66 1,50 33-1,-32-33 1,15 0 0,50 49-1</inkml:trace>
  <inkml:trace contextRef="#ctx0" brushRef="#br0" timeOffset="111013.77">11561 3275 0,'-32'0'16,"-2"0"-1,1 0 1,0 0-1,33 15 32,0 19 0,-32-34-31,32 33 15,16-33 47,66-17-62,-48 17-1,-2 0 1,35-50 0,-2 50-1,-32-48 1,-33 14 31,34 34 31,-2 0-16,-32 17-15,0 16-15,0-1-32,0 18 15,33-16 1,-33-2-1,0 1 1,0 49 0,0 2-1,0-69 1,0 19 15,0-1-15,34-33-1,-34 82 1,0-99 47,0-32-48,48-17 1</inkml:trace>
  <inkml:trace contextRef="#ctx0" brushRef="#br0" timeOffset="112609.04">11132 9130 0,'-33'0'16,"-32"49"46,15-49 1,66 0-48,18 0 64,-1 0-48,16 0-16,1 0 1,-17 0 0,49 0-1,-49 0 1,16-16 0,-15 16-1,-2 0 1,-32-33 15,0 49 16,-32 50-16,32 16-15,-34 17-1,34-49-15,0-17 16,0-1 0,0 2-1,0-1-15,0 0 16,-65 33 15,65-33-15,0-50 46,32-16-46</inkml:trace>
  <inkml:trace contextRef="#ctx0" brushRef="#br0" timeOffset="117486.36">20154 2631 0</inkml:trace>
  <inkml:trace contextRef="#ctx0" brushRef="#br0" timeOffset="120786.19">20105 2730 0,'0'-32'15,"-17"32"141,34 0 48,32 0-189,-16 0-15,0 0 16,16 0-16,35 0 15,-36 0 1,85 0 0,-83 0-1,32 0 1,-17 0 0,-15 0-1,66 0 1,32 0-1,-82 0 1,-16 0 0,49 0-1,-50 0 1,17 0 0,0 0-1,-16 0 1,-18 0-1,83 0 1,-48 0 0,-18 0-1,34 0 17,-1 0-17,-16 0 1,-33 0-16,33 0 15,-33 0 1,17 0 0,65 0-1,-16 0 1,-33 0 0,16 0-1,1 0 1,65 0-1,-48 0 1,-85 0 0,151 0-1,-117 0 17,17 0-32,165 32 31,-198-32-16,98 0 1,-31 0 0,48 0-1,-16 0 1,-50 0 0,84 0-1,-51 0 1,-33 0-1,51 0 1,32-17 0,-66 17-1,-17 0 1,-16 0 0,0 0-1,-66-32 1,99 32-1,-66 0 1,33 0 0,-33 0-1,66 0 1,-34 0 0,51 0-1,-99 0 32,-17-33 62,33 33-109</inkml:trace>
  <inkml:trace contextRef="#ctx0" brushRef="#br0" timeOffset="121393.26">25300 2433 0,'0'0'0,"17"0"125,-17 17-110,33-17-15,33 33 16,82-1-1,-32 2 1,-17-34 0,-34 49-1,-31-49 1,-68 33 46,1 17-46,-33 15 0,33-65-1,1 67-15,-1-18 16,-33 1 0,0-18-16,66 18 15,-34 32 1</inkml:trace>
  <inkml:trace contextRef="#ctx0" brushRef="#br0" timeOffset="124226.38">20187 8882 0,'0'0'0,"0"-33"62,33 33 32,33 0-78,-16 0-16,49 0 15,-34 0 1,19 0 0,31 0-1,0 0 1,83 0 15,-49 0-15,131 0-1,-132 0 1,-15 0 0,14 0-1,-113 0-15,16 0 16,81 0-1,17 0 1,-49 16 0,0-16-1,-16 0 1,65 0 0,-65 0-1,82 0 1,-17 0-1,-49 0 1,115 0 0,-48 0-1,32-16 1,-100 16 0,117-49-1,-83 49 1,32-33-1,-15 33 1,-50 0 0,-49 0-16,15 0 15,-32 0 1,132 0 0,-65 0-1,-18 0 16,0 0-15,0 0-16,34-34 16,-33 34-1,16 0 1,49 0 0,-99 0-1,1 0 1,16-49-1,49 49 1,-16 0 0,0 0-1,-32 0 1,48 0 0,-98 0-1,48 0-15,-15 0 16,98-33 15,-115 33-15,1 0-1,-34-33 1,32 33 0,1 0 15,-50 0 47,17 17-78</inkml:trace>
  <inkml:trace contextRef="#ctx0" brushRef="#br0" timeOffset="125006.72">26373 8437 0,'0'-33'47,"15"33"109,52 16-140,-34-16-1,33 66 1,49-33 0,-66 17-1,-16-50-15,17 32 16,-1-32 15,18 50-15,-35-50-1,1 33 1,-33 0 15,0 0-15,-33 17-1,17-50 1,-99 99-16,-67-66 16,-16 82-1,148-49 1,-48-16 0,98 15-1</inkml:trace>
  <inkml:trace contextRef="#ctx0" brushRef="#br0" timeOffset="149581.54">12947 8437 0,'0'-33'110,"50"33"-95,-50-33 1,65-17-16,-65 17 16,82 1-1,-48-35 1,-34 18 0,33 16-16,-1 0 15,18-83 1,-17 83-1,16-82 1,18 49 0,-67 16-1,32-15 1,18-51 0,16 67-1,-16-17 1,15 0-1,-32-66 1,1 65 0,15-15-1,-16 82 1,17-65 0,15-68-1,-15 67 1,16 17-1,-16-17 1,-50 17 0,82-17 15,-49 33-15,16-34-1,1 67-15,-50-32 16,49-18-1,50-65 1,-16 49 0,-67-1-1,100-97 1,-50 131 0,-33-66-1,-1 66 1,150-132-1,-133 82 1,18 17 0,-2 17-1,2-99 17,-2 115-17,1-33 1,-33 16-1,17-49 1,49 0 15,-50 66-31,-49 0 16,50-16 0,15-33-1,-15 65 1,16-49-1,-33 33 1,17 0 0,16-34-1,16-15 17,-32 49-17,-50-16 1,49-17-1,-16 33 1,0 0 0,33-33-1,-66-17 1,82 34 0,-32 16-1,-17-82 1,33 49-1,-16 66 1,-2-99 0,19 66 15,-35 0-15,-15-1-1,16 2 1,33-67-1,-16 49 17,-17 1-17,16 49 1,-49-50 0,33 50-1,0-33 1,0 33-16,0 0 15,0-65 1,0 31 0,0 34-1,0-33 32,16 1-31,-16 32 15,-33-34-15,17 34-1,33-49 1,-67 49 78,17 16-79</inkml:trace>
  <inkml:trace contextRef="#ctx0" brushRef="#br0" timeOffset="150367.37">17037 3076 0,'17'-32'47,"-17"-1"31,33 33-78,16 0 15,17-34 1,33 34 0,-33-33-1,-33 33 1,-33-32-16,33 32 31,0 0-15,0 0 78,-33 32-94,0 1 15,0 66 16,0-66-31,-50 100 16,-15-18 0,31-33-1,34-48 1,-33 98-16</inkml:trace>
  <inkml:trace contextRef="#ctx0" brushRef="#br0" timeOffset="153430.79">13375 3076 0,'-32'0'31,"48"0"63,-16 17-78,33-17-1,-33 33 1,50 0-1,-18 16 1,18-49 0,0 82-1,-18-15 1,2-34 0,15 0-1,17 82 1,-16-82-1,-1 33 1,-49 0 0,33-17-1,0-15-15,0 81 32,0-115-17,0 33 1,-1 33-1,18-16 1,-50-1 0,66 17-1,1-33 1,-35 17 0,34 32-1,-32-49 1,15 0-1,-16 0 1,49 65 0,0-31-1,1 15 1,-50-49 0,-33 33 15,99-33-16,-66 33 1,49 17 0,-32-17-1,-17-33 1,33 49 0,0-32-1,-50-1 1,67-16-1,-51 33 1,2 17 0,32-51-1,-33 35 1,16-2 15,-16-31-15,33 14-1,-66 2 1,50-16 0,16 31-1,-1 1 1,-15-33 0,-16 0-1,-2 33 1,51 0-1,-1 33 1,-33-33 0,34 17-1,-34 16 1,50-34 0,-66 2-1,17-18 16,-18-16-15,18 16 0,33 1-1,-33-17 1,-50 33 0,48-33-1,19 49 1,-67 1-1,49 0 1,17 16 0,-66-67-1,99 68 1,-65-51 0,15 1-1,-16-18 16,49 67-15,-49-49 0,49 32-1,-32-32 1,-17-50-16,-33 33 16,33-1-1,0 35 1,33-35-1,-33 35 1,16-34 0,-16 32-1,17-65 1,-50 34 0,32-34-1,2 49 16,-34-16-15,50 32 0,-50-31-1,32-34 1,-32 33 0,33-33-1,0 0 1,-33 17-1,34-17 17,-34 32-17,0-64 32,-17-18-31,17 1 15,-50 49-31</inkml:trace>
  <inkml:trace contextRef="#ctx0" brushRef="#br0" timeOffset="154311.97">17466 8305 0,'0'-34'31,"16"34"94,-16 17-109,50-17 15,-50 33-15,49-33-1,18 0 1,-35 0 15,1 0-15,1 0 0,-34 34-16,32-34 15,1 0 16,-49 0 94</inkml:trace>
  <inkml:trace contextRef="#ctx0" brushRef="#br0" timeOffset="155179.79">17911 7992 0,'0'0'15,"17"-34"1,-17 1 31,0 66 47,0 1-79,-17-1 1,17-1-1,0 51 1,0-34 0,0-15-1,0 14 1,0-14 15,0-1-15,-32-33-16,32 66 15,0-33 17,0 0-17,-34-33 157,34-33-156,-49 33-16,-50-99 15,16 66 1</inkml:trace>
  <inkml:trace contextRef="#ctx0" brushRef="#br1" timeOffset="166914.1">12403 899 0</inkml:trace>
  <inkml:trace contextRef="#ctx0" brushRef="#br1" timeOffset="169751.65">12567 949 0,'-16'0'31,"16"-34"-31,0 2 32,0-1 30,0 98 32,-66-31-78,66 16-1,-49 15 1,-18 67-1,2-98 1,-2 31 0,2-32-1,-1 16 1,-17-49 0,34 0-1,-34 17 1,67-17-1,-17 0 1,33-33 31,0 0-31,33-33-1,-1 17 1,2 16-1,31-1 1,-15 34 0,-17 0-1,-33-32 1,33 32 0,0 0-1,0 0 16,-33 16-15,49 0 0,-49 18-1,34-34 1,-34 65 0,33-15-1,-33 16 1,0-33-1,0-16 1,0 16 0,0-1 15,49-32-15</inkml:trace>
  <inkml:trace contextRef="#ctx0" brushRef="#br1" timeOffset="170121.64">12584 1328 0,'-17'0'15,"17"49"32,17-49-47,-17 50 16,0-16-1,0 64 1,0-49 0,33 1 15,-33-66 0</inkml:trace>
  <inkml:trace contextRef="#ctx0" brushRef="#br1" timeOffset="170737.15">13144 784 0,'-49'-33'31,"16"33"-31,0 49 31,-16 18-31,49 48 16,-82 33 0,82-48 15,0 64-16,0-97 1,49-2 0,-16-65-1,0 50 1,0-50 0</inkml:trace>
  <inkml:trace contextRef="#ctx0" brushRef="#br1" timeOffset="171268.71">13178 1196 0,'16'-33'31,"18"33"-15,-2-33 0,51 33-1,-51 0 1,-32 33 0,0 34-1,-16-2 1,-17-65-16,0 66 15,-82-16 1,115-17 15,16-33 1,50 0-1,0 0-16,50-17 1,-34-33 0,-49 50-1</inkml:trace>
  <inkml:trace contextRef="#ctx0" brushRef="#br1" timeOffset="171649.81">13474 915 0,'17'0'31,"33"50"-15,-17 49 0,-1 33-1,-32-33 1,34 33-1,-34-83-15,0 1 16,-17 49 0,-16-49-1,0-18 1,-17-32 0,17 0 15,1 0-31</inkml:trace>
  <inkml:trace contextRef="#ctx0" brushRef="#br1" timeOffset="172236.1">14051 1295 0,'-32'0'0,"48"0"94,50 0-79,-17-16 1,1 16-1,32 0 1,-48-49-16,16 49 16,-18-17-1</inkml:trace>
  <inkml:trace contextRef="#ctx0" brushRef="#br1" timeOffset="172552.8">14068 1461 0,'17'0'31,"33"0"-15,15 0 0,-15 0-1,-1 0-15,33 0 16</inkml:trace>
  <inkml:trace contextRef="#ctx0" brushRef="#br1" timeOffset="174711.55">14744 1328 0,'0'-33'32,"17"33"-1,-17 17 16,0 32-32,-17-49 32,17-16-16,17 16-15,16 0 15</inkml:trace>
  <inkml:trace contextRef="#ctx0" brushRef="#br1" timeOffset="175512.27">15074 1031 0,'0'-32'0,"-65"32"16,65-34 31,48 1-32,-14 33 1,-1-49-16,33 49 16,-17 0-1,-15 32 1,-34-15 0,0 50-1,-17-18 1,-66-16 15,51 16-15,-84-16-1,100-33 1,114 0 15,1 0-15,-32 0-1,-18 0 1,-16 33 0,-33 1-16,-33-2 31,33 1-31,-49 0 16,-34 0-1,34-33 1,-1 50 15,1-50-31,-1 0 31,17 0-15,33-17 0</inkml:trace>
  <inkml:trace contextRef="#ctx0" brushRef="#br1" timeOffset="176195.89">15454 1014 0,'0'-49'31,"0"16"-31,49 33 31,-49-33-31,50 33 32,-17 0-32,0-32 15,-1 64 1,2 34-1,-34-32 1,33-2-16,-33 18 31,-17-17-15,-49-1 0,-16 18-1,48-1 1,34-15 15,84-34-15,14 0-1,83 0 1,-147-17 0,15 17-1</inkml:trace>
  <inkml:trace contextRef="#ctx0" brushRef="#br1" timeOffset="178357.43">11544 9707 0,'0'-33'0,"34"-1"47,-34 68 0,-34 16-32,2-18 1,-51 117-16,-32-84 15,32 35 1,-32-51 0,49-16-1,33-33 17,33-16-17,-33-18 1,33-15 15,0 0-15,50 49-1,0-34 1,-18-15 0,18 49-1,-17 17 1,-1-17-1,2 32 1,-34 18 0,65 0 15,-65-18-15,33 2-1,-33-1-15,0-1 16,34 1-1,-34 1 17,32-34 15</inkml:trace>
  <inkml:trace contextRef="#ctx0" brushRef="#br1" timeOffset="178644.31">11628 10020 0,'0'17'47,"0"16"-47,32-1 15,-32 18 1,0 32 0,0-48-1,0-2 17,0-48-17</inkml:trace>
  <inkml:trace contextRef="#ctx0" brushRef="#br1" timeOffset="179259.49">11891 9987 0,'-32'0'32,"48"0"15,16 0-32,2 0 1,-1 0-16,-1 0 15,68-17 1,-34 17 0,-33 0-16,-1-65 15,2 65 17</inkml:trace>
  <inkml:trace contextRef="#ctx0" brushRef="#br1" timeOffset="180529.1">12304 9674 0,'-17'0'78,"-49"0"-62,33 16 0,33 18-1,-50-34 1,18 65-1,-1-15 1,33-1 0,-33-16-1,33 1 1,0 48 0,16-17-1,-16-15 1,50-17-1,-50 0 1,32 0 0,2 0-1,48-33 48,-82-16-63</inkml:trace>
  <inkml:trace contextRef="#ctx0" brushRef="#br1" timeOffset="181426.4">12287 9773 0,'-33'-49'94,"-16"81"-63,32-32 0,17 50-15,-33-50-16,33 33 15,-49-1 17,49 35-17,-17-67 1,17 32-1,-49 2 1,49-1 0,0 16-1,0 17 17,33-33-17,-33 0 1,0 0-1,16-33 1,17 33 0,-33-17-1,33-16 17,0 0-1,0 0 0</inkml:trace>
  <inkml:trace contextRef="#ctx0" brushRef="#br1" timeOffset="181821.57">12386 9871 0,'0'0'0,"-17"0"31,17 17 16,0 65-32,0-32 1,17-17 0,-17 0-1,33 0 16,-33-50 1</inkml:trace>
  <inkml:trace contextRef="#ctx0" brushRef="#br1" timeOffset="182180.97">12501 9724 0,'0'0'0,"34"0"16,15 0-1,17 99 16,-66-1-15,0-15 0,0-50-16,0 16 15,0 50 1,-16-66 0,-51 17-1,18-18 1</inkml:trace>
  <inkml:trace contextRef="#ctx0" brushRef="#br1" timeOffset="182901.56">12913 9970 0,'0'0'0,"0"-32"0,0 49 94,34-17-79,48 0 1,-49 0-1,0-17 1,0 17 0,17-33-1,-17 33 1,-1 0 15</inkml:trace>
  <inkml:trace contextRef="#ctx0" brushRef="#br1" timeOffset="183208.95">13046 10086 0,'0'0'0,"16"0"16,17 0 15,0 0-31,33 0 16,-32 0 0,48 0-1,-49 0 1,-33-16-1,-17 16 17</inkml:trace>
  <inkml:trace contextRef="#ctx0" brushRef="#br1" timeOffset="185593.76">13656 9955 0,'0'-17'31,"17"17"31,-34 0 17,34 17 14</inkml:trace>
  <inkml:trace contextRef="#ctx0" brushRef="#br1" timeOffset="186329.98">13969 9806 0,'0'-33'31,"-16"33"-15,16 16-16,0 18 16,-33-34-1,33 48 1,0-14-16,0-1 15,0-1 1,0 2 0,16-1-1,17-33 1,49 0 0,-32 0-1,-16-17 1,-2-16-1,-32-33 17,33 33-17,-33-32 1,0-2 0,0 18-1,-33 49 1,33-33-1,-82 33-15,32 0 16,-16 0 0,33 0-1,33 16 1,0 67 15,-32-83-15,32 33-1,16-33 17,17 0-17</inkml:trace>
  <inkml:trace contextRef="#ctx0" brushRef="#br1" timeOffset="187152.17">14299 9724 0,'-17'0'16,"17"-34"31,17-16-31,33 50-1,-50-32-15,32-1 16,2 33-1,-1 0 17,-33 17-17,0 15 1,33-32 0,-33 50-1,0-17 1,-17 16-1,-16-16 1,0 33 15,33-33-15,-32-33 0,47 0-1,19 33 16,-1-33-15,16 0 0,-16 0-16,17-16 31,-18 16 0,-48 0-31,32 0 16,18 0 31,-34-34-32</inkml:trace>
  <inkml:trace contextRef="#ctx0" brushRef="#br1" timeOffset="187984.54">13788 9987 0,'-16'0'62,"16"17"-46,-34-17-1,1 0 17,33-17-1,17 17-16,-17-32 1,33 32 0,0 0 15,0 0-15</inkml:trace>
  <inkml:trace contextRef="#ctx0" brushRef="#br1" timeOffset="191929.83">7801 8932 0,'0'0'0,"-33"0"32,33-17-1,17 17 78,-17 17-93,32-17-16,51 66 16,-17 16-1,16-49 1,-49 33-1,0-33 1,-33 17 0,0-67 62,0 0-63,0-16-15,0 1 16</inkml:trace>
  <inkml:trace contextRef="#ctx0" brushRef="#br1" timeOffset="192596.17">7884 8948 0,'0'-33'15,"-17"33"17,17-33-17,0 0 1,0 1 15,0-2-15,33 34-1,-33-33 1,66 33 0,-33-33-1,-16 33 17,-17 16-17,49 18 1,-49-1 31,0-1-32,0 1-15,-34 1 16,19-1 15,-19-1-15,34 2-16,0-51 78</inkml:trace>
  <inkml:trace contextRef="#ctx0" brushRef="#br1" timeOffset="193234.16">8065 8256 0,'-17'0'31,"17"15"31,-32-15-62,32 67 16,0-1 0,32 0-1,-32 16 1,50 1 0,-1-1-1,-16-32 16,17-17-31,49-33 32,-17 0-17,-49 0 1,1-50 0</inkml:trace>
  <inkml:trace contextRef="#ctx0" brushRef="#br1" timeOffset="195733.18">8262 8206 0,'0'33'32,"34"-1"93,-34 2-110,82-1 1,-49 0 0,0-33-1,-33 33 1,34-33-1,-51 0 32,17-17-31</inkml:trace>
  <inkml:trace contextRef="#ctx0" brushRef="#br1" timeOffset="196152.97">8345 7992 0,'17'0'31,"-17"16"1,66-16-32,-33 49 15,-1-49 1,18 50-1,16 16 1,-33-66 0,-33 33-1,0 0 48,-17-33-63</inkml:trace>
  <inkml:trace contextRef="#ctx0" brushRef="#br1" timeOffset="196396.18">8394 8321 0,'0'-16'16,"0"-18"0,34 34-1,-34-32 1,33 32-16,-33-66 16,32 33-1,1-33 1</inkml:trace>
  <inkml:trace contextRef="#ctx0" brushRef="#br1" timeOffset="196788.16">8378 7711 0,'0'0'0,"-33"0"0,50 0 31,32 33-15,50 0 0,-99 16-16,50-49 15,49 99 1,16 66-1,-66-99 17,-49-33-17,67 34 1,-34-67 15</inkml:trace>
  <inkml:trace contextRef="#ctx0" brushRef="#br1" timeOffset="197412.24">8774 7678 0,'0'-33'0,"-17"33"31,-16 0 16,-32 33-15,65 0-32,0 0 15,16-33 16,17 0 1,16 0-17,-15 0 1,-34-17 0,32 17-1,-32 17 1,33-17-1,-33 50 1,0-18 0,0 1-1,-33-33 1,-16 0 0,-17 0-1,50-16 1,-17 16-1</inkml:trace>
  <inkml:trace contextRef="#ctx0" brushRef="#br1" timeOffset="197845">8708 7431 0,'-33'0'0,"50"0"15,32 49 48,-16-16-48,-33 0 1,82-33 0,-48 33-16,-1-33 31,-33 33-31,49-33 15,-49-17 1,33-15 15,-50-1-15</inkml:trace>
  <inkml:trace contextRef="#ctx0" brushRef="#br1" timeOffset="198044.57">8791 7513 0,'0'0'16,"16"-17"0,100-31-1,-67-19 1,-16 35-1</inkml:trace>
  <inkml:trace contextRef="#ctx0" brushRef="#br1" timeOffset="198727.01">9087 7233 0,'-49'-33'32,"16"33"-17,33 17 1,-50 31-1,83-14 1,-33 16 0,0-18 15,34-32-15,15 0-1,-49-17 1,33 17-1,-33-32 1,0 15 0,0-16 15,0 0-15,-17 33-1,17-32 1,-33 32 15,33 16-15,17-16 31,16 0-32,-33 49-15,33-49 16,-1 0-1,-32-17 17,17 17-32,-17-48 31,0-2-31</inkml:trace>
  <inkml:trace contextRef="#ctx0" brushRef="#br1" timeOffset="199276.9">9054 7068 0,'0'0'16,"0"-17"-1,17-48 64,16 65-48,17 0-16,-50 16 1,32-16 0,1 0-1,-33 33 1,-16-33 46,16-17-30,0-15-17,0-18 1,0 1 0,0-18-1,-34 34 1,34 1-16</inkml:trace>
  <inkml:trace contextRef="#ctx0" brushRef="#br1" timeOffset="199676.04">9137 6606 0,'-33'0'32,"33"17"-32,16-17 31,-16 49-31,34 0 15,-34 1 1,82-1 15,50 1-15,-100-50 0,2-50-1,-34 17 1,33 1-1</inkml:trace>
  <inkml:trace contextRef="#ctx0" brushRef="#br1" timeOffset="199842.84">9269 6688 0,'0'0'0,"0"-16"31,49-17-15,-16 0 0,50-83-1</inkml:trace>
  <inkml:trace contextRef="#ctx0" brushRef="#br1" timeOffset="200142.67">9219 6260 0,'17'0'31,"32"0"-16,17 16 1,33 50 0,-33 49-1,0-65 1,-33 16-16,-33 66 31,0-82-15</inkml:trace>
  <inkml:trace contextRef="#ctx0" brushRef="#br1" timeOffset="201324.51">9368 5946 0,'-17'0'31,"51"0"0,-2 49-15,18-49-16,32 34 15,-49-34 1,-33 49-16,49-16 31,-15 82-15</inkml:trace>
  <inkml:trace contextRef="#ctx0" brushRef="#br1" timeOffset="201897.03">9417 5946 0,'0'-33'31,"-32"33"0,32-49 1,0 16-17,15 33 1,52-99-1,-18 99 1,-16 0 0,-33-33-1,33 33 1,16 33 0,-49-16 15,0 48-16,0-15 1,-32-18 0,-18 18-1</inkml:trace>
  <inkml:trace contextRef="#ctx0" brushRef="#br1" timeOffset="203989.79">9813 5484 0,'-33'-49'15,"33"16"32,-33 33-31,33 49 15,0 1-15,0 16-1,0 32 1,0-64 0,0 16-16,66-50 15,-17 197 1,18-148-1,-2 1 1,-31 16 0,-18-66-1,83-148 1,-17 115 0</inkml:trace>
  <inkml:trace contextRef="#ctx0" brushRef="#br1" timeOffset="205072.18">9862 5336 0,'0'-33'15,"0"0"48,34 0-32,-1 33-15,-33-33-1,49 33 1,-49 16 0,33-16-1,-33 34 1,0-18 15,0 50-15,0-33 15,33-33 47,16 0-62,-16 0-1,-33-50-15,34 50 16,-2 0 0,-32 17 15,0 16 0,0 0-15,0 0-1,-16-33-15,-34 49 16,17-49 0,33 34-16,-16-34 15,-17 0 32,33-34-31</inkml:trace>
  <inkml:trace contextRef="#ctx0" brushRef="#br1" timeOffset="205653.57">9929 4874 0,'0'33'94,"0"33"-79,65-33 1,-65 0-16,83 49 16,0 1-1,-18-33 1,-31-50-1,-34 49-15,48 0 32,-14-15-17,-34-1 1,0-66 31,-17-1-32</inkml:trace>
  <inkml:trace contextRef="#ctx0" brushRef="#br1" timeOffset="206164.81">10028 4808 0,'0'0'0,"16"0"47,17 17-31,0 16-1,33-1 1,-33 2-1,17 31 1,-17-65 0,-1 34-1,1-34 1</inkml:trace>
  <inkml:trace contextRef="#ctx0" brushRef="#br1" timeOffset="206621.04">10242 4594 0,'0'49'46,"33"-16"-14,-16-33-17,-17 33-15,32-33 16,-32 34-16,50-2 16,-17 18-1,-33-17 1,49-33-1,-49 32 17,33-32-17</inkml:trace>
  <inkml:trace contextRef="#ctx0" brushRef="#br1" timeOffset="206869.49">10324 4874 0,'0'-32'47,"33"32"-32,1-67 1,-34 35 15</inkml:trace>
  <inkml:trace contextRef="#ctx0" brushRef="#br1" timeOffset="207153.7">10357 4445 0,'0'0'0,"34"0"0,15 0 15,49 17 1,-64 16 0,48 49-1,-32 1 1,-50 49 0,0-50-1,0 1 1</inkml:trace>
  <inkml:trace contextRef="#ctx0" brushRef="#br1" timeOffset="213485.13">9862 7727 0,'0'0'0,"-49"0"94,66 0 0,-17-33 31,32 33-94,-32 17 0,-16-17 0,-33 0 1,49-17 15,33 17-16,-1 0-16,-48 17 17,-33-17-17,15 0 17</inkml:trace>
  <inkml:trace contextRef="#ctx0" brushRef="#br1" timeOffset="214388.29">9862 6986 0,'0'0'0,"-32"-34"15,-18-16 1,17 67 15,0-17-15,0 67-1,0-2 1,33-32 0,17 1-1,32 15 1,17-49 31,-49 0-16,32-17-15,-49-32-1,50 49-15,15-33 31,-32 33-15,17 0 0,-17 16-1,-33 18 1,33-2 0,-33 1-1,0 17 1,-49-18 15,-1-32-15,17 0-1,33-16 1,-49-33 0,49-33-1,-50 82 1,50-17-16,-33-33 31,33 17-31,-33 33 16,33-66 62</inkml:trace>
  <inkml:trace contextRef="#ctx0" brushRef="#br1" timeOffset="-214679.9">10011 6606 0,'66'33'78,"-66"0"-78,0 50 16,0-51-1,49 18 1,-15 0 0,-34-1-1,49-49 16,-49 33 1</inkml:trace>
  <inkml:trace contextRef="#ctx0" brushRef="#br1" timeOffset="-214348.92">10028 6853 0,'-50'0'32,"66"0"-17,18 0 1,31 0-1,34-66 1,-66 66 0,1 0-1,-1-49 1,-1 49 0,-32-33-1</inkml:trace>
  <inkml:trace contextRef="#ctx0" brushRef="#br1" timeOffset="-214166.72">10374 6606 0,'-33'0'31,"49"0"-16,-32 0 1,-18 0 0,34-33-1</inkml:trace>
  <inkml:trace contextRef="#ctx0" brushRef="#br1" timeOffset="-213727.43">10225 6293 0,'0'-33'16,"34"66"15,-34 0-16,33-33 1,-33 49 0,32-49-1,-32 33-15,33-33 16,1 0 15,-2-50-15,-32-32-1,50 0 17,-50 49-17,0-17 48</inkml:trace>
  <inkml:trace contextRef="#ctx0" brushRef="#br1" timeOffset="-213371.68">10307 6144 0,'17'0'31,"16"0"-15,1 33 0,-2 16-1,34-49 1,-66 50-16,99-50 15,-33 33 17,-49-33-17</inkml:trace>
  <inkml:trace contextRef="#ctx0" brushRef="#br1" timeOffset="-206068.19">8394 12246 0,'0'17'203,"17"33"-187,-17-18-16,50 35 15,-50-51 1,0 50-1,32 0 1,18-17 0,-50-15-1,0-68 48,0 1-32</inkml:trace>
  <inkml:trace contextRef="#ctx0" brushRef="#br1" timeOffset="-205589.88">8428 12313 0,'0'0'0,"0"-33"31,0-1 0,33 34-15,-1-32 0,1-1-1,1 33 17,-34 17-32,33 15 15,-33 18 16,0-17-15,-17 33 0,-33-33-1,2-33 1,14 0 0,34 33-16,0-50 31</inkml:trace>
  <inkml:trace contextRef="#ctx0" brushRef="#br1" timeOffset="-205155.8">8774 11933 0,'0'0'0,"-50"17"63,50 48-48,0-31-15,0 16 16,-49 15 0,49 34-1,17-99 1,15 82-16,1-32 31,1-50-15,31 0-1,-31 0 1</inkml:trace>
  <inkml:trace contextRef="#ctx0" brushRef="#br1" timeOffset="-204592.53">9022 12015 0,'0'0'0,"-17"0"16,17-32 15,-33 32-15,0 0-1,0 16 1,33 17 15,-33-33-15,33 50-16,0-18 15,0 2 1,0-1 0,17 0-1,48-33 1,-32 0-1,50 0 17,-83-33-32,33 33 15,32-50 1,-31 50 0</inkml:trace>
  <inkml:trace contextRef="#ctx0" brushRef="#br1" timeOffset="-203930.3">9120 11719 0,'17'17'63,"-17"16"-63,49 16 15,-49 33 1,33 17 0,1-49-1,-34 82 1,48-99 0,-14-33 15,-34-16 0,0-34-15</inkml:trace>
  <inkml:trace contextRef="#ctx0" brushRef="#br1" timeOffset="-203358.9">9450 11620 0,'0'0'15,"-50"0"1,1 0-1,-1 0 1,50 33 15,0 0-15,0 0 0,34-33-1,-34 33 1,33-33-16,16 0 31,-16 0-15,1 0-16,-34 33 15,32 0 17,-48-33-17,16 33 1,0 0-1,-83-33 1,51 33 15,-2-33-15,-16 0 15,50-17-31</inkml:trace>
  <inkml:trace contextRef="#ctx0" brushRef="#br1" timeOffset="-202970.84">9467 11538 0,'0'0'0,"0"16"62,17 17-62,-17 17 16,0-18-1,48 35 1,-14-67 0,-34 65-16,33-32 31,-1-33-15,-32-16 15,50 16-16</inkml:trace>
  <inkml:trace contextRef="#ctx0" brushRef="#br1" timeOffset="-202756.5">9582 11702 0,'0'0'15,"33"0"17,-33-33-32,33 33 31,-33-32-15,66 32-16</inkml:trace>
  <inkml:trace contextRef="#ctx0" brushRef="#br1" timeOffset="-202108.25">9830 11488 0,'-33'0'46,"-17"33"1,33-33-31,17 49 0,0-16-1,0 1 1,0-2-1,67-32 17,-34 0-1,-17 0 0,-16-49-15,0-1-1,0 1 1,-16 16 0,16 50 46,0 16-46,0-1-1,16-32-15,17 17 16,17-17 15,-18 0 1</inkml:trace>
  <inkml:trace contextRef="#ctx0" brushRef="#br1" timeOffset="-201676.06">9929 11373 0,'0'0'0,"32"0"46,1 0-30,1 16 15,-34 17-15,33-33 0,-33 49-1,0-15 1,-17-51 31,17-33-16,0 18-15,0-1-16,17-33 15,32-1 1,-16 2-1,0 15 1,0 17 0</inkml:trace>
  <inkml:trace contextRef="#ctx0" brushRef="#br1" timeOffset="-201322.44">10225 10993 0,'0'0'0,"0"50"47,0-17-47,17 49 31,-17-33-31,33-16 16,-33 17 15,32-50-15,2 33-1,16-49 1,-18-34-1,-32 0 1,0 18-16</inkml:trace>
  <inkml:trace contextRef="#ctx0" brushRef="#br1" timeOffset="-201176.55">10242 11142 0,'0'-34'31,"0"-15"-31,65 16 16,-31 33 0</inkml:trace>
  <inkml:trace contextRef="#ctx0" brushRef="#br1" timeOffset="-200943.43">10374 10877 0,'0'34'31,"49"48"-31,34-49 16,-51 33 15,-32-50-31,50 68 16,-66-69-1,16 101 1,-50-83-1,50 0 1</inkml:trace>
  <inkml:trace contextRef="#ctx0" brushRef="#br1" timeOffset="-200061.88">9120 12923 0,'-33'0'31,"33"-17"1,82-15-32,-48 32 15,48-50 17,-49 1-17,-33 16 1,50 33-16,-50-66 15,0 33 1</inkml:trace>
  <inkml:trace contextRef="#ctx0" brushRef="#br1" timeOffset="-199815.64">9335 12593 0,'0'0'0,"0"16"0,0 34 16,-50 33-1,-16-34 1,66 0 15,0-15 0</inkml:trace>
  <inkml:trace contextRef="#ctx0" brushRef="#br1" timeOffset="-199478.08">9120 12725 0,'34'0'31,"15"0"0,-16 17-15,16-17-1,17 0 1,-32 0 0,-2 0-1,-15 0 1,16 0 0,0-17-1</inkml:trace>
  <inkml:trace contextRef="#ctx0" brushRef="#br1" timeOffset="-199138.79">9500 12313 0,'0'0'0,"32"0"47,-32 32-47,0 35 16,67-34 0,-67 16-1,32 1 1,18-1-1,-50 1-15,0-17 32,33-33-1,-33-17-15</inkml:trace>
  <inkml:trace contextRef="#ctx0" brushRef="#br1" timeOffset="-198756.32">9549 12379 0,'0'0'0,"-33"-34"16,49 34-1,-16-32 1,34 32-16,15-33 31,1 33-15,-17 0-1,-1 0 1,-32 16 15,0 18-15,-32 15-1,-35-49 1,35 33 0,15-33-1</inkml:trace>
  <inkml:trace contextRef="#ctx0" brushRef="#br1" timeOffset="-198144.88">10126 12065 0,'0'0'0,"-16"0"46,-50 0-30,66 17 0,-66 15-1,66 35 1,-33 32 0,33-17-1,0-49 1,33 49-1,33-48 1,-17-34 0,67 0-1,-116-34 1</inkml:trace>
  <inkml:trace contextRef="#ctx0" brushRef="#br1" timeOffset="-197147.19">10259 12082 0,'0'-33'79,"16"33"-79,16-34 15,2 34 16,-34-32-15,33 32 0,-33 16-1,33 17 1,-33 0 0,-16 1-1,16-2 1,-34-32-1,1 33 1,50-33 47,33 0-48,32 0 1,-49-16-1,-1 16 1,-32 16 15,-16-16-15,-17 34 0,33-2-1,-49-32-15,16 33 16,-33 0-1,32-33 1,2 0 0,32-33 15</inkml:trace>
  <inkml:trace contextRef="#ctx0" brushRef="#br1" timeOffset="-196763.88">10473 11884 0,'0'33'31,"0"0"-15,33-33-16,-17 49 16,-16 34-1,0-51 16,0 35-15,33-18 0,0-49 15,1 0-15</inkml:trace>
  <inkml:trace contextRef="#ctx0" brushRef="#br1" timeOffset="-196330.69">10885 11851 0,'-32'-50'16,"-18"50"15,-33 0-15,50 0 0,33 33-1,0 17 1,-33-17-1,66 33 1,-33-17 0,82-16-1,-32-33 1,32 0 0,-82-16-1,83-18 16,-83 2-31</inkml:trace>
  <inkml:trace contextRef="#ctx0" brushRef="#br1" timeOffset="-196063.6">11034 11620 0,'0'0'0,"98"0"16,-15 0 0,-33 17-1,-1 65 1,-49 17 0,0 66 15,-16-149-16,-34 50 1,17-66 0</inkml:trace>
  <inkml:trace contextRef="#ctx0" brushRef="#br1" timeOffset="-195007.19">9269 12708 0,'0'-16'47,"0"66"0,16-50-32,-16 33-15,66-33 16,-66 32 0,49-32-1,-15 33 1,-1-33 0</inkml:trace>
  <inkml:trace contextRef="#ctx0" brushRef="#br1" timeOffset="-193791.46">8757 13731 0,'34'0'109,"-2"0"-93,-32-33-1,33 0-15,34-17 16,15-32-1,-49 82 17</inkml:trace>
  <inkml:trace contextRef="#ctx0" brushRef="#br1" timeOffset="-193455.75">8840 13846 0,'0'0'0,"33"0"47,17-16-47,-1 16 15,1-33 1,-50 0 0,65 0-1,-65 0 1</inkml:trace>
  <inkml:trace contextRef="#ctx0" brushRef="#br1" timeOffset="-191379.91">9400 13434 0,'-49'17'94,"16"-17"-79,33-33 16,17 33-15,16-33 0,-1 33-1,-32 16 1</inkml:trace>
  <inkml:trace contextRef="#ctx0" brushRef="#br1" timeOffset="-190772.62">9582 13252 0,'0'-32'31,"0"-1"-31,33 0 31,0 33-15,17-33 0,-18 0-1,1 33-15,-33 17 47,50 15-47,-50 34 16,0 0 15,-66 1-15,66-18-1,0-16 1,-49-33-1,65 0 1,33-17 0,18 17-1,-35-99 1,51 99 0,-83-50-1,33 50 1,-33-32 62</inkml:trace>
  <inkml:trace contextRef="#ctx0" brushRef="#br1" timeOffset="-190423.72">10242 12791 0,'0'0'0,"0"16"47,0 34-16,-17-1-31,17 1 32,-33-17-17,33 66-15,-32-66 16,32 16 15</inkml:trace>
  <inkml:trace contextRef="#ctx0" brushRef="#br1" timeOffset="-190119.8">10061 13006 0,'0'0'0,"32"0"47,1 0-32,1 0 1,-34 15-1,32-15 1,-32 34 0,33-34-16,17 33 31,-18-50-15,2-16-1</inkml:trace>
  <inkml:trace contextRef="#ctx0" brushRef="#br1" timeOffset="-189788.29">10538 12973 0,'-16'0'15,"32"0"16,-16-34 1,-16 34-1,16-33-31,16 33 94</inkml:trace>
  <inkml:trace contextRef="#ctx0" brushRef="#br1" timeOffset="-189368.25">10769 12692 0,'0'-33'0,"0"50"78,34 15-63,-34 2 1,33-34 0,-33 65-1,49-32 1,-33 17-1,18-1 1,-34-131 62</inkml:trace>
  <inkml:trace contextRef="#ctx0" brushRef="#br1" timeOffset="-180436.36">20220 850 0,'0'0'0,"0"-66"32,0 50 30,-16 16-46,16 32 46,-66 18-62,33-17 16,33 16-16,-67 100 15,-15-50 1,82-49 0,-65 15-1,31-15 1,-48-18 0,32-32-1,18 0 1,-1 0-1,-1 0 1,34-16 0,0-33 15,67-50-15,-35 49-1,18 1 1,-17 49-1,0 0 1,0 0 15,0 32 1,0 2-17,-33 16 1,33-18-1,0 1 1,-33 0 0,32-33-16,-32 33 15,0 0 1,0-16 0,0 16 15</inkml:trace>
  <inkml:trace contextRef="#ctx0" brushRef="#br1" timeOffset="-178847.91">20204 1213 0,'0'-33'78,"33"33"-63,-16 0 1,32-34 0,-16 34 15,-33 17 0,49 33-15,-49-18-1,0 18 1,-16-50 0,16 33-1,-33 0 1,0-33-16,33 33 15,-34-33 1,51 0 31,33-17-31,15 17-1,-31-32 1,-1 32-16,-1 0 15,2-33 1</inkml:trace>
  <inkml:trace contextRef="#ctx0" brushRef="#br1" timeOffset="-178412.26">20897 734 0,'0'17'47,"-50"-17"-31,50 33-1,0 66 1,0-50-16,0 18 16,0 97-1,0-65 1,0-49 0,16-17-1,18-1 1,-1-32-1,-1 0 1,1 0 15</inkml:trace>
  <inkml:trace contextRef="#ctx0" brushRef="#br1" timeOffset="-177735.61">21078 1064 0,'0'-65'31,"50"15"16,-17 50-31,-1 0-1,-32-34 1,17 34-16,-17 17 31,0 16-15,33-33-1,-33 66 1,-17-66-16,17 50 31,0-17-15,-33-1 0,1-32 15,32 34-16,-17-34 17,49 0-1,2 0-15,16 0 15,-1 0-16,-16 0 1,0 0 0,-33-17 15</inkml:trace>
  <inkml:trace contextRef="#ctx0" brushRef="#br1" timeOffset="-177363.17">21392 718 0,'0'0'16,"15"0"-1,35 0 1,33 33 0,-34 66-1,-16 33 1,0-16-1,-33-18-15,0-15 16,-33-17 0,0 16-1,-16-48 1,0-34 15,-35 32-31</inkml:trace>
  <inkml:trace contextRef="#ctx0" brushRef="#br1" timeOffset="-173063.9">14464 2301 0,'0'50'172,"0"-1"-157,0-16-15,0 17 16,0 32 0,0-33-1,0-15 1,0-68 62</inkml:trace>
  <inkml:trace contextRef="#ctx0" brushRef="#br1" timeOffset="-172523.28">14464 2368 0,'0'-34'31,"0"1"16,17 33-47,-17-33 15,49 33 1,-16 0 0,0 0-1,0 0 1,0 0-1,-33 17-15,0 16 32,-16 0-17,-18-1 1,-15-32 0,-1 34-1,-15-34 1,65 33 46</inkml:trace>
  <inkml:trace contextRef="#ctx0" brushRef="#br1" timeOffset="-171982.96">14942 2137 0,'0'-34'31,"-32"34"-16,-18 0 17,50 49-17,0 1 1,-66-50-16,33 83 16,33 15-1,0-14 1,-17-2-1,17 0 17,34-49-17,31-33 1,-48 0 0,49 0-1,-33-16 1</inkml:trace>
  <inkml:trace contextRef="#ctx0" brushRef="#br1" timeOffset="-171534.95">15124 2252 0,'0'-33'16,"0"50"15,-17-17-31,17 49 31,0-16-15,0 17-1,0-18 1,0 1-16,0 17 31,0-18-15,0 2 31,17-34-32,16-17-15</inkml:trace>
  <inkml:trace contextRef="#ctx0" brushRef="#br1" timeOffset="-171119.01">15288 2202 0,'0'34'47,"0"15"-15,0 0-17,34 0 1,-34 18-1,0-34 1,0-17 0,-17-16 46</inkml:trace>
  <inkml:trace contextRef="#ctx0" brushRef="#br1" timeOffset="-170868.73">15074 2400 0,'33'0'16,"50"0"0,-50 0-1,49 0 1,-32-32 0</inkml:trace>
  <inkml:trace contextRef="#ctx0" brushRef="#br1" timeOffset="-170432.01">15503 1971 0,'0'0'16,"0"34"31,0-2-31,0 68-1,33-1 1,-33 16-1,0-49 1,33 0 0,-33-34 15,0 18-15,0-17-16,0 0 31</inkml:trace>
  <inkml:trace contextRef="#ctx0" brushRef="#br1" timeOffset="-169899.99">15834 2137 0,'0'0'0,"0"15"93,0 35-61,0-16-32,0 15 15,0-16 1,32 49 0,-32-49-1,0 1 1,0-18-1</inkml:trace>
  <inkml:trace contextRef="#ctx0" brushRef="#br1" timeOffset="-169503.42">15998 2169 0,'0'17'32,"50"33"-17,-50-1 17,0 17-17,0 0 1,32-33 15,-48-33 32</inkml:trace>
  <inkml:trace contextRef="#ctx0" brushRef="#br1" timeOffset="-169283.79">15834 2400 0,'15'0'31,"-15"-32"-31,100 32 15,-34 0 1,-33 0 0,-33-34-1,16 34 1</inkml:trace>
  <inkml:trace contextRef="#ctx0" brushRef="#br1" timeOffset="-168970.57">16097 2037 0,'0'0'0,"66"0"0,-33 0 15,33 66 1,-33 17-1,0-1 1,-33-32-16,-17 65 16,-15-16-1,-51-66 17,83 33-17,-66-16 1</inkml:trace>
  <inkml:trace contextRef="#ctx0" brushRef="#br1" timeOffset="-168227.9">16575 2120 0,'17'49'47,"-17"1"-47,0-17 15,0 16 1,0 33 0,0-48-1,0-1 1,33-33 15</inkml:trace>
  <inkml:trace contextRef="#ctx0" brushRef="#br1" timeOffset="-167738.12">16625 2087 0,'0'-33'0,"32"33"46,2-49-30,-1 49 0,-1 0-1,2 0 17,-34 65-1,49-65-16,-49 50 1,-16-50-16,-17 32 16,-33-32-1,33 34 1,-1-34 0</inkml:trace>
  <inkml:trace contextRef="#ctx0" brushRef="#br1" timeOffset="-167138.02">17251 1921 0,'0'-32'16,"-65"32"46,65 17-62,-33-17 16,33 32-16,0 18 15,-34-17 1,34 0-16,0 50 31,0-51-31,0 18 16,0 32-1,0-32 1,17-1 0,33-16-1,-18-33 1,35 0 0</inkml:trace>
  <inkml:trace contextRef="#ctx0" brushRef="#br1" timeOffset="-166728.1">17417 2054 0,'0'16'15,"0"1"1,0 16-1,0-1 17,0 18-32,0 16 15,0-33 17</inkml:trace>
  <inkml:trace contextRef="#ctx0" brushRef="#br1" timeOffset="-166059.08">17713 1856 0,'0'17'47,"0"16"-32,0 66 1,0-50-1,0 83 1,-33-33 0,33-16-1,0-51 1,0 18-16,0-17 31,0-1-31,0 2 31,17-34 1</inkml:trace>
  <inkml:trace contextRef="#ctx0" brushRef="#br1" timeOffset="-165536.35">17944 2005 0,'0'16'78,"0"33"-63,0-16 1,0 33 0,0 1-1,0-18 1,0-16 0,0 0 15,0-1 0</inkml:trace>
  <inkml:trace contextRef="#ctx0" brushRef="#br1" timeOffset="-165131.79">18125 2037 0,'0'33'32,"0"34"-17,0-35 1,0 18 0,0-17-16,0 0 31,0 0-16,0-17 1</inkml:trace>
  <inkml:trace contextRef="#ctx0" brushRef="#br1" timeOffset="-164882.89">17978 2252 0,'0'-16'15,"16"16"1,33 0 0,1 0-1,-50-34 1,32 34 0</inkml:trace>
  <inkml:trace contextRef="#ctx0" brushRef="#br1" timeOffset="-164556.56">18192 1938 0,'0'0'0,"0"-32"15,32 32-15,51 32 32,-34 51-17,-49-34 1,0 83 0,0-66-1,-16 0 1,-33-32-1,-18-34 1,67 49-16</inkml:trace>
  <inkml:trace contextRef="#ctx0" brushRef="#br1" timeOffset="-145316.16">13095 7249 0,'-33'0'47,"33"-32"0,0 48 78,33-16-125,0 32 16,0-32-1,-33 34 1,50-34-16,-1 33 31,-16-1-15,17-32-1,-50 34 1,0-51 46,-17 17-62</inkml:trace>
  <inkml:trace contextRef="#ctx0" brushRef="#br1" timeOffset="-144540.28">13062 7133 0,'0'0'0,"0"-32"78,0-1-31,0 0-31,33 0 31,0 33-32,-33-33 1,50 33 0,-17 0-16,-33 33 31,32-33-31,-32 66 31,0-16 0,-32-50-15,32 32 0,-33-32-16,33 33 15,-34 1 1,51-34 31</inkml:trace>
  <inkml:trace contextRef="#ctx0" brushRef="#br1" timeOffset="-143908.02">13375 6656 0,'-16'0'32,"-17"32"30,33 35-15,0-35-31,0 1-1,17-33-15,15 50 16,2-1 0,16 1-1,65-17 1,-66 0 15,-16-33-15,16-49-1,-16 49-15,-33-99 16</inkml:trace>
  <inkml:trace contextRef="#ctx0" brushRef="#br1" timeOffset="-142683.75">13541 6606 0,'0'0'0,"0"17"125,33-17-125,16 65 16,-16-65 0,-33 17-1,17-17-15,32 50 32,-16-50-1,-33-50 0</inkml:trace>
  <inkml:trace contextRef="#ctx0" brushRef="#br1" timeOffset="-142315.22">13673 6408 0,'0'17'31,"32"-17"-31,1 0 31,-33 49-15,34-49-1,31 33 1,-32-33 0,-33 33 15,34-33-16,-51 0 17</inkml:trace>
  <inkml:trace contextRef="#ctx0" brushRef="#br1" timeOffset="-142059">13656 6639 0,'0'0'0,"0"-33"47,49 33-32,-16-82 1,-33 48-1,34 18 1,48-50 0</inkml:trace>
  <inkml:trace contextRef="#ctx0" brushRef="#br1" timeOffset="-141671.55">13689 6111 0,'0'0'0,"16"0"62,-16 50-46,67 0-16,-18-1 16,17 17-1,-33-66 1,50 82 0,-51-82-1,-32 34-15,66-34 16,-66 32-1,0-49 32</inkml:trace>
  <inkml:trace contextRef="#ctx0" brushRef="#br1" timeOffset="-141207.52">14118 6095 0,'-33'0'31,"-1"0"1,34 32-32,0 35 31,0-35-16,0-15-15,34 33 16,-1-50 15,16 0-15,18-33 0,-2-1-1,-32-31 1</inkml:trace>
  <inkml:trace contextRef="#ctx0" brushRef="#br1" timeOffset="-140874.68">14150 5880 0,'34'0'32,"-1"50"-32,0-50 15,49 33 1,-33 33-1,18-17 1,-2 0 15,-65 1-15,0-16 0,-16 48-1</inkml:trace>
  <inkml:trace contextRef="#ctx0" brushRef="#br1" timeOffset="-136735.89">14398 5518 0,'0'16'125,"33"-16"-110,17 66 1,-18-33-1,2-1-15,-1-32 16,49 67 0</inkml:trace>
  <inkml:trace contextRef="#ctx0" brushRef="#br1" timeOffset="-136314">14398 5600 0,'0'-33'32,"-17"33"-32,17-33 15,0 0 1,34 33 0,-34-50-1,49 1 1,-49 16-1,49 33 1,-49 17 0,50-17-1,-50 33-15,0-1 16,0 1 0,0 1 15,-33-2-16,33 1 1,-66-33-16</inkml:trace>
  <inkml:trace contextRef="#ctx0" brushRef="#br1" timeOffset="-135880.37">14629 4989 0,'-17'0'0,"-15"0"31,32 50 0,0 0-15,0 32 0,49 50-1,-16-66 1,17-66-1,32 50 1,-49-83 0,16 33-16,-15 0 15,-2-67 1</inkml:trace>
  <inkml:trace contextRef="#ctx0" brushRef="#br1" timeOffset="-135381.06">14662 4957 0,'0'0'0,"17"0"31,-34 0-15,34 0-1,16 32 17,33 18-17,-50-50 1,17 50-1,-33-18 1,33-32 0,-33-16 15,0-16-31</inkml:trace>
  <inkml:trace contextRef="#ctx0" brushRef="#br1" timeOffset="-134787.93">14761 4660 0,'-33'0'16,"49"0"15,34 33-15,-50 17 0,66-1-1,-33 33 1,66-32-1,-34 15 1,19-31 0,-2-34-1,-82 33 1,50-33 0,-18 33-1,1-33 48,-33-16-48</inkml:trace>
  <inkml:trace contextRef="#ctx0" brushRef="#br1" timeOffset="-134307.49">15124 4611 0,'-33'0'15,"66"0"32,-33 65 0,49-65-47,-16 0 16,0 50-16,16-18 15,-32-32 1,-17 34-16,83-34 31</inkml:trace>
  <inkml:trace contextRef="#ctx0" brushRef="#br1" timeOffset="-133939.65">15322 4495 0,'16'17'47,"18"32"-32,15 1 1,-49-1 0,66-49-1,-34 0 1,-32 33 0,17-33 15</inkml:trace>
  <inkml:trace contextRef="#ctx0" brushRef="#br1" timeOffset="-133715.65">15223 4726 0,'0'0'0,"16"-17"31,33 17-15,-15-66 0,32 34-1,-33-2 1</inkml:trace>
  <inkml:trace contextRef="#ctx0" brushRef="#br1" timeOffset="-133391.83">15190 4346 0,'0'0'16,"49"0"0,0-33-1,1 33 1,33 0 0,-17 50-1,-17 49 1,1-66-1,-50 16 1,0 18 0</inkml:trace>
  <inkml:trace contextRef="#ctx0" brushRef="#br1" timeOffset="-130671.73">14547 6738 0,'0'0'0,"0"-33"16,16 33-1,-16 16 32,0 18-16,-16-34 1,16-17-17,0-16 1,16 33 31,-16-33-47,0 49 15,0 17 1</inkml:trace>
  <inkml:trace contextRef="#ctx0" brushRef="#br1" timeOffset="-130119">14662 6375 0,'-16'0'47,"16"50"-32,0-33 1,16 48 0,17-65 15,33 0-15,-66-17-1,50 17 1,-18-33 15,1 33 0,-33 17 1,0 16-17,0 0 16,-16-33-31,16 49 16,-33 18 0,-16-35-1,15-32 17</inkml:trace>
  <inkml:trace contextRef="#ctx0" brushRef="#br1" timeOffset="-129835.46">14646 6425 0,'33'0'47,"0"-50"-47,-33 17 15,32-33 1,35-16 0,-18 82-1,-66 0 1</inkml:trace>
  <inkml:trace contextRef="#ctx0" brushRef="#br1" timeOffset="-129012.04">14415 5765 0,'0'0'0,"0"33"125,0 0-110,16 0 1,-16-1-1,0 2 1,33-34 0</inkml:trace>
  <inkml:trace contextRef="#ctx0" brushRef="#br1" timeOffset="-128734.61">14381 5848 0,'17'0'62,"33"0"-46,-17 0-16,-1 0 31,18 0-15,-50-34-1,49 34 1</inkml:trace>
  <inkml:trace contextRef="#ctx0" brushRef="#br1" timeOffset="-127835.3">14975 6095 0,'17'0'63,"16"0"-16,-16 0-32,48 0 1,-31 0 0,-2 0-1,-32-33 1</inkml:trace>
  <inkml:trace contextRef="#ctx0" brushRef="#br1" timeOffset="-127451.95">15025 5995 0,'0'17'78,"0"16"-63,17-33-15,-17 33 16,0 16 0,32-15-16,-32 31 15,50-31 1,-50 15 15,33-49-15</inkml:trace>
  <inkml:trace contextRef="#ctx0" brushRef="#br1" timeOffset="-127011.3">15338 5995 0,'-16'0'16,"16"17"31,0-34 15,16 17 16</inkml:trace>
  <inkml:trace contextRef="#ctx0" brushRef="#br1" timeOffset="-126288.43">15372 5732 0,'0'0'0,"-34"0"16,34-33 15,0-1 16,0-14-32,17-2 32,16 50-31,0 0 15,-33 33-15,0 17 15,49-50-31,-49 49 16,0-16 15,0 33-16,33-66 32,-33-17-31,33 17-16,0-66 16,66-49-1,-17-1 1,-82 83 15,0 50-15</inkml:trace>
  <inkml:trace contextRef="#ctx0" brushRef="#br1" timeOffset="-125443.54">15388 5995 0,'0'-15'31,"0"-19"-15,0 51 62,-50 15-31,34-32-31,16-15 30,0 47 33,0-49-33</inkml:trace>
  <inkml:trace contextRef="#ctx0" brushRef="#br1" timeOffset="-102995.7">14101 8338 0,'0'0'0,"-33"0"125,33 17-125,0 15 15,0 67 1,0-49 0,0-17-1,0-1 1,0 18-1,0 32 1,0-48 0</inkml:trace>
  <inkml:trace contextRef="#ctx0" brushRef="#br1" timeOffset="-102447.72">14085 8453 0,'0'-66'31,"0"50"0,16 16 0,33 0-15,-15 0 0,-1 0-1,0 66 16,-33-17-15,0-16 0,-66-33-1,32 33 1,-15-33 0,16 0-1</inkml:trace>
  <inkml:trace contextRef="#ctx0" brushRef="#br1" timeOffset="-101792.18">14563 8305 0,'-16'0'15,"-18"0"48,2 0-32,48 0-31,-32 0 16,-17 0 15,33 16-16,0 34 1,-33-17 0,33 16-1,0 0 1,0 35 0,0-35-1,16-49 1,-16 33-16,66-33 15,17 33 1,-1-33 0</inkml:trace>
  <inkml:trace contextRef="#ctx0" brushRef="#br1" timeOffset="-100046.9">14843 8420 0,'17'0'16,"-17"-33"93,-17 33-93,-15 0 0,-1 0 15,-17 17-15,-16 49 15,66-34-16,17 2 17,-17-1-17,33-33 1,-1 0 15,2 0-15,64 0-1,-64 0 1,-2-17 15</inkml:trace>
  <inkml:trace contextRef="#ctx0" brushRef="#br1" timeOffset="-99599.35">15042 8223 0,'-17'0'0,"17"33"47,-33 32-31,33-15 0,0 16-1,0 16 1,0 17-1,0-16 1,0-17 0,0-1 15,0-48-15,0 16-1</inkml:trace>
  <inkml:trace contextRef="#ctx0" brushRef="#br1" timeOffset="-99110.72">15288 8502 0,'0'0'0,"-15"0"16,15-32-1,-50 32 1,17 0 0,0 0-1,33 16 1,-33 17 0,33 0-1,0 1 16,0-2-15,33-32 0,16 0-1,-49 33 1,50-33 0,16-16-1,-16 16-15</inkml:trace>
  <inkml:trace contextRef="#ctx0" brushRef="#br1" timeOffset="-98777.65">15372 8321 0,'65'17'31,"-65"82"-15,33-99 0,-33 132-1,0-100 1,0 68-1,-33-18 1,0-33 0,-16-49-1</inkml:trace>
  <inkml:trace contextRef="#ctx0" brushRef="#br1" timeOffset="-98203.74">15685 8420 0,'0'33'32,"0"0"-32,0 17 15,0 15 1,0-31 0,16 32-1</inkml:trace>
  <inkml:trace contextRef="#ctx0" brushRef="#br1" timeOffset="-97754.48">15685 8387 0,'16'0'47,"17"0"-32,0-32-15,0 32 32,-33 16-17,0 0 32,0 17-16,-16-33-15,-18 50-16,2-50 31,32 16 1</inkml:trace>
  <inkml:trace contextRef="#ctx0" brushRef="#br1" timeOffset="-97196.4">16147 8223 0,'0'-34'31,"-34"34"-15,1 0 15,1 50-15,-18 32-1,17-16 1,33 33 0,0-66-1,0 49 1,66 18 0,-17-68-1,1-32 1,16 0-1,-33 0-15</inkml:trace>
  <inkml:trace contextRef="#ctx0" brushRef="#br1" timeOffset="-93614.29">16625 8256 0,'0'-33'219,"0"49"-125,-16-16-79,16 32-15,0 2 16,0 16 0,0 15-1,0-32 1,0 16-1,0-15 1,-34 16-16,51-50 78</inkml:trace>
  <inkml:trace contextRef="#ctx0" brushRef="#br1" timeOffset="-92983.68">16328 8387 0,'0'0'15,"0"17"79,0 16-78,-33 0-1,33 16 1,0-16 0,0-49 62</inkml:trace>
  <inkml:trace contextRef="#ctx0" brushRef="#br1" timeOffset="-92217.28">16972 8404 0,'0'-33'31,"-50"33"32,50-33-63,-50 33 16,50 17-1,-66-17-15,66 32 16,-65 34-1,65-33 17,49 17-17,-16-50 1,-33 33 0,49-33-16,-16 0 15,17 0 1,-18-17-1</inkml:trace>
  <inkml:trace contextRef="#ctx0" brushRef="#br1" timeOffset="-91867.15">17004 8239 0,'33'17'16,"-33"15"-1,33-32 1,0 83-1,-33-50-15,33 49 16,-33-16 0,0-32-1,-17-2 1,-32 34 0,16-66-1</inkml:trace>
  <inkml:trace contextRef="#ctx0" brushRef="#br1" timeOffset="-87308.15">15651 9130 0,'0'16'16,"0"17"15,-16-33 0,16-16 47,16 16-46,-16 16-17</inkml:trace>
  <inkml:trace contextRef="#ctx0" brushRef="#br1" timeOffset="-86355.13">15949 9063 0,'-17'0'47,"17"33"-1,17 34-30,-17-35 15,32-32-15,18 33 15,16-33 32,-66 34-48,33-34 1,-33 32 15,-66-32 16,66 50-31,-33-50-1,0 0 1,0 0-16,0-17 31,33-32-15</inkml:trace>
  <inkml:trace contextRef="#ctx0" brushRef="#br1" timeOffset="-86064.02">15949 9047 0,'49'0'32,"-49"-33"-1,50 33-31,15 0 16,-31 0 46</inkml:trace>
  <inkml:trace contextRef="#ctx0" brushRef="#br1" timeOffset="-85704.01">16476 9063 0,'-16'0'15,"-18"0"1,34 17-1,0 33 1,-32-17 0,32-1-1,-83 51 1,83-34 0</inkml:trace>
  <inkml:trace contextRef="#ctx0" brushRef="#br1" timeOffset="-85372.15">16279 9146 0,'0'-33'15,"32"33"1,-32 17 0,33-17-1,1 0 1,-34 33-1,48 16 1,-48-16 0,50 0-1,16 0 17</inkml:trace>
  <inkml:trace contextRef="#ctx0" brushRef="#br1" timeOffset="-85072.27">16691 9344 0,'-17'0'62,"17"-17"-46</inkml:trace>
  <inkml:trace contextRef="#ctx0" brushRef="#br1" timeOffset="-84519.89">16905 9130 0,'-17'0'16,"17"16"0,0 17 30,17-33 1,-17 33-47,17-33 16,16 0 0,-1 0-1,-32 33 63,34-33-78,-34 17 16,-17-17 15,17 32-31,-49-32 16,16 0 15,-1 0-15,2 0 15</inkml:trace>
  <inkml:trace contextRef="#ctx0" brushRef="#br1" timeOffset="-84206.63">16872 9096 0,'0'-33'32,"50"33"-32,32 0 31,17-32-31,-33 32 16,-17-50-1,-49 67 1,0-34-1</inkml:trace>
  <inkml:trace contextRef="#ctx0" brushRef="#br1" timeOffset="-79900.13">19412 7546 0,'0'0'0,"-33"0"63,33 17-47,0 15-1,-49-32 1,49 50-16,-67 49 15,35-66 1,32 16 0,-66-16-1,66 1 1,-34-34 0,2 0-1,-18 32 1,50-64 15,-49 32-15,49-34-1,0 1 1,16 1 0,17-1-1,0 33 1,16 0-1,-15 0 17,-1 0-17,16 0 32,-49 33-31,33-33-1,-33 32 1,33-32 0,-33 33-16,34 1 31,-34-2-15,0 1-1,0 1 32,15-34-31</inkml:trace>
  <inkml:trace contextRef="#ctx0" brushRef="#br1" timeOffset="-75407.56">19626 7958 0,'0'-33'15,"0"1"110,0-2-94,17 34-15,-17-33 0,50 33-1,-18 0 17,18 0 14,-50 17-30,0 16 15,0 0-15,-16 0 0,-18 17 15,-15-2-16,82-48 126,0 0-125,0 0-1,0 0 1,-33-15 62,33 15-62,0 0-1</inkml:trace>
  <inkml:trace contextRef="#ctx0" brushRef="#br1" timeOffset="-74914.27">20171 7546 0,'-17'0'16,"17"-16"-16,-32 16 15,32 33 32,-50 16-31,50 33-1,-34 34 1,2-50 0,32 33-1,0-49 1,17-1-1,15-49 17,-32 33-32,50-33 0</inkml:trace>
  <inkml:trace contextRef="#ctx0" brushRef="#br1" timeOffset="-74558.92">20303 7744 0,'0'0'0,"-34"0"31,34 17 0,0 32-15,0 0 0,0-15-1,0-2 1,17-32-1,-17 33 1,0-49 0</inkml:trace>
  <inkml:trace contextRef="#ctx0" brushRef="#br1" timeOffset="-74215.93">20319 7546 0,'17'0'0,"-34"0"0,99 0 16,-15 0 0,-67 33-16,49 17 15,1 32 1,-50 33 15,-67 1-15,67-83-16,-82 17 15,49-18 1,1-32 0,-2 33-1</inkml:trace>
  <inkml:trace contextRef="#ctx0" brushRef="#br1" timeOffset="-73644.03">20699 7711 0,'-33'0'32,"33"-33"-17,33 33 17,-1 0-17,18 0 1,-17-33-1,0 33 1,0 0-16,0 0 31</inkml:trace>
  <inkml:trace contextRef="#ctx0" brushRef="#br1" timeOffset="-73419.55">20765 7794 0,'0'32'47,"33"-32"-47,32 0 16,-48 0-1,49-16 1</inkml:trace>
  <inkml:trace contextRef="#ctx0" brushRef="#br1" timeOffset="-68843.13">21276 7744 0,'0'-33'0,"16"33"47,-16 16 0,-16-16-16,32 0 94</inkml:trace>
  <inkml:trace contextRef="#ctx0" brushRef="#br1" timeOffset="-68115.78">21474 7530 0,'0'-34'31,"0"-14"-15,49 48-1,-16-34 1,0 34 15,-33 17-15,0 16-16,33-1 15,-33 2 17,0-1-1,-49-33-16,-1 49 1,50-16 0,17-33 31,16 0-32,0 0-15,-1 0 31,-32 33-15,34 0 0,-34 17-1,-17-17 17,17-1-17,-82 1 1,49-33-1,-16 0-15,49 34 16,-50-34 0,16-17 15</inkml:trace>
  <inkml:trace contextRef="#ctx0" brushRef="#br1" timeOffset="-67326.63">21705 7612 0,'0'0'0,"0"-33"16,0 0 15,0 0-15,0 0-1,17 33 17,15 0-17,1-32 1,0 97 15,-33-32-15,0 0-1,33 0 1,-33 0 15,-33 16-15,0-16-1,33 34 1,-33-67 0,50 0 31,-17 16-32,33-16 1,32 0-1,-15 0 1,16 0 0,-83 0 46,34 0-15</inkml:trace>
  <inkml:trace contextRef="#ctx0" brushRef="#br1" timeOffset="-66907.5">22414 7496 0,'0'-32'31,"-50"64"16,17 2-32,33-1-15,0 16 16,0-16-16,-32 16 31,-18-49-15,50 33-16,0 17 31,-33-50 16</inkml:trace>
  <inkml:trace contextRef="#ctx0" brushRef="#br1" timeOffset="-66604.4">22216 7546 0,'0'0'0,"16"0"47,18 17-32,-1-17 1,66 32 0,-17 2-1,-49-34-15,0 49 16,33 0 0,-66-15 15</inkml:trace>
  <inkml:trace contextRef="#ctx0" brushRef="#br1" timeOffset="-61607.46">22793 7563 0,'0'-17'31,"0"34"79,-17-17-63,34-17 15</inkml:trace>
  <inkml:trace contextRef="#ctx0" brushRef="#br1" timeOffset="-61025.68">22959 7364 0,'0'0'16,"32"-65"-1,1 65 1,17-34 0,-18 34-1,2 0 1,-1 0-1,-33 17 1,33 50 0,-33-18-1,0-16 1,-17 0-16,-32 33 31,-1-66-31,50 16 16,33-16 62,17 0-47,-17 0-31,16 0 16,-16 0-1,0 0 1,0 0 15</inkml:trace>
  <inkml:trace contextRef="#ctx0" brushRef="#br1" timeOffset="-58563.01">23667 7398 0,'-16'0'32,"49"0"77,0 0-109,49 0 16,-49 0-16,17 0 15,-1 0 17,-16 0-17,0 0 32,-33-34-31</inkml:trace>
  <inkml:trace contextRef="#ctx0" brushRef="#br1" timeOffset="-58127.21">23816 7299 0,'0'50'109,"0"-1"-93,0-16-1,0 32 1,0-31-16,0-1 15,0-1 1</inkml:trace>
  <inkml:trace contextRef="#ctx0" brushRef="#br1" timeOffset="-54664.25">24343 7464 0,'0'-16'16,"0"-18"77,0 1-61,0 50 30,0 16-46</inkml:trace>
  <inkml:trace contextRef="#ctx0" brushRef="#br1" timeOffset="-54114.82">24558 7299 0,'0'16'31,"0"1"-15,0 15-1,33-32 1,0 0 15,0 0-15,-33-15 0,33-19-1,-33 1-15,0 0 16,0-16 15,-16 16-15,-17 33-1,-17 0 1,17 0 0,0 0-1,33 16 1,-33-16-1,33 34-15,0-2 32,-33 1-17,33 0 17,16-33-17</inkml:trace>
  <inkml:trace contextRef="#ctx0" brushRef="#br1" timeOffset="-53299.75">24970 7233 0,'0'0'0,"0"-33"47,0 0-31,0-1 0,34 34-1,-51 0 1,34 0-1,15 0 1,-32 17 15,50-17-15,-50 33 0,0 17-1,-17 16 1,-16-33 15,-16-1-15,49 2-1,-33-1 1,83 0 78,15-33-79,-31-16-15,14 16 16</inkml:trace>
  <inkml:trace contextRef="#ctx0" brushRef="#br1" timeOffset="-52668.25">25334 7315 0,'0'0'0,"32"0"94,18 0-78,0 0-1,-18 0-15,18 0 16,-1 0-1,-16 0 1</inkml:trace>
  <inkml:trace contextRef="#ctx0" brushRef="#br1" timeOffset="-52343.97">25466 7183 0,'0'0'0,"-50"0"16,50 17 15,0 16-15,33-33-1,-33 49 1,0 50 0,-17-32-1,17-35 1,0 1 15,17-33-31,15 0 31</inkml:trace>
  <inkml:trace contextRef="#ctx0" brushRef="#br1" timeOffset="-51859.29">25828 7464 0,'0'-33'109,"0"0"-77</inkml:trace>
  <inkml:trace contextRef="#ctx0" brushRef="#br1" timeOffset="-51264.01">25976 7167 0,'-33'16'78,"33"18"-47,0-2-15,17-32 31,16 0-16,0 0-15,16 0 15,-49 33 0,34-33-15,-34 33 31,0 1-32,-34-34 1,34 32-1,-33-32-15,1 0 32,-2 0-17,34-17 1</inkml:trace>
  <inkml:trace contextRef="#ctx0" brushRef="#br1" timeOffset="-51033.75">25976 7183 0,'17'0'31,"49"-50"-16,-16 50-15,-17 0 32,16 0-17,-49 17-15</inkml:trace>
  <inkml:trace contextRef="#ctx0" brushRef="#br1" timeOffset="-50384.71">26537 7133 0,'0'0'0,"0"17"94,-82 33-78,32-1-1,50-16-15,-66 0 16,66 1 0,-33-34-16,33 32 31</inkml:trace>
  <inkml:trace contextRef="#ctx0" brushRef="#br1" timeOffset="-50118.07">26356 7200 0,'32'0'47,"2"17"-31,-1 15-1,-33 1 1,49-33 0,-49 33-1,33-33 1,-33 34 0,50-2-1</inkml:trace>
  <inkml:trace contextRef="#ctx0" brushRef="#br1" timeOffset="-49923.53">26669 7364 0,'0'-32'15,"34"32"32,-34-33-31</inkml:trace>
  <inkml:trace contextRef="#ctx0" brushRef="#br1" timeOffset="-49350.39">26900 7101 0,'-16'0'16,"16"17"46,0 15-46,0 1 0,16-33 15,17 0-15,-33 17-1,49-17 1,-15 0-1,-1 0 1,-1 0 15,-32 33-15,0-1 31,-16-32-16,16 34-15,-83-34-1,18 33 1,32-33 15,33-17-15,-17 17-16</inkml:trace>
  <inkml:trace contextRef="#ctx0" brushRef="#br1" timeOffset="-49127.45">26933 7051 0,'0'0'0,"16"0"15,34 0 1,-17-33 0,49 33-1,51-32 1</inkml:trace>
  <inkml:trace contextRef="#ctx0" brushRef="#br1" timeOffset="-47979.7">21754 8387 0,'0'-16'0,"66"16"93,-33-33-93,0 33 16,0 0-16,66 0 16,-66-67-1,0 67 1,-33 17 15</inkml:trace>
  <inkml:trace contextRef="#ctx0" brushRef="#br1" timeOffset="-47711.43">21837 8486 0,'16'0'15,"67"0"1,-51 0-16,18-33 16,16 33-1,-33 0 17,-33-33 14</inkml:trace>
  <inkml:trace contextRef="#ctx0" brushRef="#br1" timeOffset="-44131.56">22529 8486 0,'0'0'0,"0"-33"0,0 50 47,-32-17 31,32-50-46,0 17-17,16 33 1,-16 17 15,0 16-15</inkml:trace>
  <inkml:trace contextRef="#ctx0" brushRef="#br1" timeOffset="-43607.54">22776 8305 0,'0'16'15,"-16"-16"1,16 34 0,0-2-1,0 1 1,66-16 0,0 16-1,-16-50 1,-1 17-1,-49-33 1,66 0-16,-66 1 16,0-52-1,-66 52 1,34-18 0,-2 50 15,-48-33-16,49 50 1,-1-17 0,-14 50-1,48-17 1,0-18 0</inkml:trace>
  <inkml:trace contextRef="#ctx0" brushRef="#br1" timeOffset="-42918.43">23370 8107 0,'0'0'0,"-16"0"31,-17 0 0,33 17 63,-33-17-78,33 65-1,0-31-15,0-1 16,0 16 15,0-16-15,0 0-16,0 0 31,33-33-15,50 33-1,-51-33 1,1-50-1,1 18 1,-34-2 0,-17 1-1,-33 1 1,-65 47 0,49-15-1,66 34 1,17 32 31,16-66-32</inkml:trace>
  <inkml:trace contextRef="#ctx0" brushRef="#br1" timeOffset="-42154.39">23866 8189 0,'0'0'0,"0"-33"31,-17 1 0,17-2-15,-33 34 15,-33 0 0,16 0-15,1 17-16,16 32 31,33-32-15,33-17 31,0 0-32,-33 33-15,50-33 16,-17 0 0,16 0-1,-16 0 1,-33-17 0,33 17-16,-33-16 15,0 49 79,0 49-78,0-49-1,0 17 1,0 16-1,0-33-15,49-33 63</inkml:trace>
  <inkml:trace contextRef="#ctx0" brushRef="#br1" timeOffset="-24286.15">22134 850 0</inkml:trace>
  <inkml:trace contextRef="#ctx0" brushRef="#br1" timeOffset="-22143.72">22035 965 0,'0'-33'15,"-34"33"32,51 0 94,16 0-126,0-33-15,17 33 0,-17 0 16,16-32 0,-16 32 46,0 0-31</inkml:trace>
  <inkml:trace contextRef="#ctx0" brushRef="#br1" timeOffset="-21751.7">22084 1163 0,'16'0'47,"51"0"-32,-18 0 1,1-17 0,-1 17-1,-16 0-15</inkml:trace>
  <inkml:trace contextRef="#ctx0" brushRef="#br1" timeOffset="7075.06">30924 487 0</inkml:trace>
  <inkml:trace contextRef="#ctx0" brushRef="#br1" timeOffset="9755.48">22991 784 0</inkml:trace>
  <inkml:trace contextRef="#ctx0" brushRef="#br1" timeOffset="13440.42">22497 1031 0,'65'0'265,"-48"0"-249,16 0-1,-33 17 17,-17-17 15,17-34-32,49 34 48,-49 17-48,-15-17 48</inkml:trace>
  <inkml:trace contextRef="#ctx0" brushRef="#br1" timeOffset="14152.28">22860 915 0,'0'17'15,"0"-34"-15,15 34 32,85-17-17,-51 0 1,1 33 15,-50 50-15,0-50-1,0 0 1,-17-17 0,-16 34-1,0-50 1,1 0 0,15 0-1</inkml:trace>
  <inkml:trace contextRef="#ctx0" brushRef="#br1" timeOffset="21392.71">22810 1048 0,'0'-49'110,"-17"-1"-79,17 16-15,-33 2 15,-16 32 0,16 0-15,33 16-1,-34-16 1,2 0 0,32 33-1,-33 17 1,33-18 15,0 18-15,0 0-1,0-18 1,0 18 15,0 16-15,16-33 15,33-33-15,-15 0 15,-34 33-31,33-33 16,49-33-1,-32 33 1,-18-50 0,2 50-1,-1-32 1,-33-18-1,0-32 1,33 49 15,-33-50-15,0 50 0,0 0-1,-16 33 1,-18 0-1,-16 0 1,18 0-16,-18 0 16,17 0 15,1 16-15,-2 18-1,34 16 16,0-18 1,0 1 15,-33-33-32</inkml:trace>
  <inkml:trace contextRef="#ctx0" brushRef="#br1" timeOffset="21948.25">23156 1295 0,'33'0'16,"-33"17"15,0-34 0,0 34 32,0-34-1</inkml:trace>
  <inkml:trace contextRef="#ctx0" brushRef="#br1" timeOffset="22609.02">23404 899 0,'0'0'0,"0"-32"31,0-2-15,65 34-1,-31 0 1,-1 0 0,-33 17-1,0 32 1,-50-16-1,33-33-15,-16 50 32,33-18-17,-32-32 1,64 0 15,18 0-15,32-15-1,-15 15 1,-67 15 0,0 52-1,0-18 1,-17-16 0,-65 0-1,49-33 1,-17 0-1,17 0 48,33-16-47</inkml:trace>
  <inkml:trace contextRef="#ctx0" brushRef="#br1" timeOffset="23192.34">23767 833 0,'0'0'0,"15"0"62,35 0-62,-50 50 47,50-50-31,-66 82-1,-18-48 1,34 31 0,-50 1-1,18-33 1,-1-33-1,50 0 1,16 0 0,66 0-1,-67 0 17,83-17-17,-131 34 32</inkml:trace>
  <inkml:trace contextRef="#ctx0" brushRef="#br1" timeOffset="23551.89">24376 800 0,'-33'0'16,"33"17"0,-82 115-1,82-50 1,-49 1 0,-1-83-1,67 32-15</inkml:trace>
  <inkml:trace contextRef="#ctx0" brushRef="#br1" timeOffset="23824.78">24162 932 0,'33'0'47,"-33"17"-47,49-17 16,-49 33-16,0-1 16,99 2-1,-66-1 1,17 0-1,-17-1 17</inkml:trace>
  <inkml:trace contextRef="#ctx0" brushRef="#br1" timeOffset="24529.71">23767 899 0,'0'-32'47,"0"-2"0,32 34 0,18 0 15</inkml:trace>
  <inkml:trace contextRef="#ctx0" brushRef="#br1" timeOffset="27192.57">24872 1048 0,'0'-17'31,"0"50"31,-34-33-46,1 0 15,33-16 1,17 16 14,-34 0 48,34 0-47</inkml:trace>
  <inkml:trace contextRef="#ctx0" brushRef="#br1" timeOffset="27528.49">24954 734 0,'0'34'62,"0"-2"-46,0 1-16,0 49 31,0 17-15,0-49-1,16-50 1,-16 34 0,34-34-1</inkml:trace>
  <inkml:trace contextRef="#ctx0" brushRef="#br1" timeOffset="28050.51">25069 784 0,'0'-33'32,"17"33"-17,32 0 1,-16 0 0,-33 17 15,33 15-31,-33 18 15,0-17 1,-16-1 0,-34 2-1,18-1 1,-2-33 0,34 32-1,17-32 16,48 0-31,2 0 32,-18 0-17,-16 0 1,1 0 0,-34-15-1,32 15 16,-32-17-15</inkml:trace>
  <inkml:trace contextRef="#ctx0" brushRef="#br1" timeOffset="28892.53">24805 1081 0,'0'0'0,"-16"0"0,32 0 125,-32 0-31,16 17-63,-33-34 0,33-16-15,33 33 62</inkml:trace>
  <inkml:trace contextRef="#ctx0" brushRef="#br1" timeOffset="29666.06">25630 784 0,'0'0'0,"0"16"31,33-16 47,0 0-78,0 0 16,17 0-16,82 0 15,-50-16 1,-82-17 0,66 33-1,-83 0 1</inkml:trace>
  <inkml:trace contextRef="#ctx0" brushRef="#br1" timeOffset="30069.56">25878 636 0,'-34'0'32,"51"0"-1,-17 16-16,0 17 1,0 0-16,0 0 16,0 49-1,0-16 1,33 17 0,-33-51-1,0 18 1,33-50 15,-33-16-15</inkml:trace>
  <inkml:trace contextRef="#ctx0" brushRef="#br1" timeOffset="32588.8">26405 817 0,'17'0'31,"-17"33"-15,-34-50 78,68 17-47,-1 0-32</inkml:trace>
  <inkml:trace contextRef="#ctx0" brushRef="#br1" timeOffset="33113.6">26636 800 0,'17'0'15,"-17"17"1,0 16-1,33-33 1,16 33 0,-33-33-16,51 0 31,-67-16-15,0-34-1,0-49 1,0 33-1,0 0 1,-17 66 0,-49 0-1,-16 0 17,48 33-17,-31 0 1,65 16-1,0-16 1,0 1 0,16-34-1,-16 16-15,83-16 16</inkml:trace>
  <inkml:trace contextRef="#ctx0" brushRef="#br1" timeOffset="33632.56">26982 652 0,'0'0'0,"0"-33"15,34 33 1,-1-33 0,32 33-1,-48 0 1,-17 16 0,0 67-1,-17-50-15,17 0 16,-33 16-1,17-49 1,-17 33-16,50-33 63,-1 0-48,67 0 1,-34 0-1,17-16 1,-33 16 0,-33 16 31,-16-16-32</inkml:trace>
  <inkml:trace contextRef="#ctx0" brushRef="#br1" timeOffset="34046.21">27625 504 0,'-15'0'31,"15"16"-31,-34 17 16,-16 33 0,50-33-16,-48 0 15,48 33 1,-34-17 15,34-16 0</inkml:trace>
  <inkml:trace contextRef="#ctx0" brushRef="#br1" timeOffset="34345.67">27411 553 0,'33'0'47,"1"0"-31,-34 16-16,48-16 16,-14 50-1,65 0 1,-83-18-1,50 35 1,-66-35 0,33-32-1</inkml:trace>
  <inkml:trace contextRef="#ctx0" brushRef="#br1" timeOffset="36244.25">28022 520 0,'0'-33'31,"0"50"32,33 65-47,-33-32-1,17-50-15,-17 82 16,0-49-1,48 0 1,-14 0 15,-34 0-15,0 0 0</inkml:trace>
  <inkml:trace contextRef="#ctx0" brushRef="#br1" timeOffset="36426.8">28286 867 0,'0'0'0,"-17"0"16,34 0 15</inkml:trace>
  <inkml:trace contextRef="#ctx0" brushRef="#br1" timeOffset="37020.54">28467 701 0,'-33'-32'31,"33"48"-15,0 17-1,16-33 1,18 33-1,-1-33 1,49 0 0,0 0 15,-82-17-15,50-32-1,-50 16 1,0-17-1,-17 50 17,-49-33-17,34 33 1,-35 17 0,35-17-16,15 0 15,17 33 48,0 0-16,-33-33-47</inkml:trace>
  <inkml:trace contextRef="#ctx0" brushRef="#br1" timeOffset="37693.18">29044 718 0,'0'0'0,"66"0"78,0 0-62,-33 0-16,33 0 15,0-33 1,-33 33 15</inkml:trace>
  <inkml:trace contextRef="#ctx0" brushRef="#br1" timeOffset="37977.04">29094 883 0,'0'0'0,"32"32"31,2-32-15,31 0 0,18-16-1,-50 16 1,0 0-1,-50 0 32,17-32-31</inkml:trace>
  <inkml:trace contextRef="#ctx0" brushRef="#br1" timeOffset="39872.11">29605 817 0,'17'0'31,"32"16"16,-65-16-16,16-33 16,32 33-16,1 0 16</inkml:trace>
  <inkml:trace contextRef="#ctx0" brushRef="#br1" timeOffset="40465.07">30084 553 0,'0'0'0,"-34"66"31,1-66-15,33 50-1,0-18 1,0 18-1,50-1 1,-17-49 0,49 0-1,1 0 1,-34 0 15,-49-16-31,0-67 16,0 18-1,0 31 1,-16 1 15,-34 33-31,18 0 32,-2 0-32,1 0 15,-49 17 1,32-17-1,67 33 17,65-33-17</inkml:trace>
  <inkml:trace contextRef="#ctx0" brushRef="#br1" timeOffset="40856.75">30611 537 0,'0'0'0,"-17"0"16,34 0-1,-17 32 16,0 35-15,-17-34 0,-15-33-1,32 49 1,16-49 0,34 0-1,-1 0 1,-16 0-1,99-33 1,-132 0 31</inkml:trace>
  <inkml:trace contextRef="#ctx0" brushRef="#br1" timeOffset="41173.67">30743 553 0,'-33'0'16,"0"0"-1,33 16 1,33 17-1,-33 17 1,0 66 0,33-116 15,-33 49-15,0-16-1,33-33 1,-33 33-1</inkml:trace>
  <inkml:trace contextRef="#ctx0" brushRef="#br1" timeOffset="41722.25">31089 619 0,'0'0'0,"0"17"31,0 16 0,66-33-15,-16 0-1,-1 0 1,-49-17 0,33 17-16,-33-33 31,0-17-16,0 1 1,0 16 0,-16 33-16,-17 0 31,-17 0-15,0 0-1,18 17 1,-1-17-1,33 49 1,0-16 15</inkml:trace>
  <inkml:trace contextRef="#ctx0" brushRef="#br1" timeOffset="44649.78">31650 421 0,'0'-33'46,"0"50"33,-33 16-64,0 16 1,33-16-16,-33-33 15,33 33 1,0 0 15,0 0 1,17-33 14,32 0-30,1 0 0,-1 0-1,-16 0 1,-33-17 31</inkml:trace>
  <inkml:trace contextRef="#ctx0" brushRef="#br1" timeOffset="44920.34">31650 520 0,'0'33'47,"0"0"-32,0 17 1,0-17-16,0-1 31,0 1-15,17 1-1</inkml:trace>
  <inkml:trace contextRef="#ctx0" brushRef="#br1" timeOffset="55052.98">26059 3175 0,'0'17'32,"16"-17"14</inkml:trace>
  <inkml:trace contextRef="#ctx0" brushRef="#br1" timeOffset="55245.18">26405 3208 0,'0'0'0,"17"0"47,16 0-31,0 0-16</inkml:trace>
  <inkml:trace contextRef="#ctx0" brushRef="#br1" timeOffset="55404.42">26735 3225 0,'0'17'31,"33"-51"-15</inkml:trace>
  <inkml:trace contextRef="#ctx0" brushRef="#br1" timeOffset="55541.35">26966 3208 0,'0'-16'0,"50"16"46</inkml:trace>
  <inkml:trace contextRef="#ctx0" brushRef="#br1" timeOffset="55688.21">27197 3159 0,'50'0'31,"32"0"-15</inkml:trace>
  <inkml:trace contextRef="#ctx0" brushRef="#br1" timeOffset="55878">27576 3159 0,'0'-33'31,"34"50"0,-34-34-15,32 17 0,51 0-16</inkml:trace>
  <inkml:trace contextRef="#ctx0" brushRef="#br1" timeOffset="56032.21">27807 3126 0,'0'0'0,"34"0"78</inkml:trace>
  <inkml:trace contextRef="#ctx0" brushRef="#br1" timeOffset="56511.24">27774 2961 0,'67'16'94,"-35"-16"-94,34 0 15,-33 0 1,-33 34 0,33-34-16,-33 49 31,-17-16-16,17 0 1,-49 33 0,-49-33-1,48 17 1,50-1 0,-34 33-1</inkml:trace>
  <inkml:trace contextRef="#ctx0" brushRef="#br1" timeOffset="70643.81">12304 16337 0,'-17'0'62,"1"0"-62,-1 0 16</inkml:trace>
  <inkml:trace contextRef="#ctx0" brushRef="#br1" timeOffset="73296.73">12369 16172 0,'0'-33'15,"-16"33"126,-33 0-94,16 0-32,33 17 1,-34 15 0,2-32-1,32 33-15,0 1 32,-50-1-17,50-1 1,0 18-16,0-1 15,0-16 1,0 50 0,17-17 15,-17-33-15,33 0-1,-33 0 1,32-33-1,2 33 1,-1-33 0,-1 0-1,18-16 1,-17-34 15,16 1-15,-49-1-1,33 1 1,-33-1 0,0-16-1,0 16 17,-16-32-17,16 49 1,0 0-1,-33 0 1,0 33 0,-17 0-1,50-33 1,-33 33 0,1 0-1,-51 0 1,50 0 15,33 17 16,0-1-31,33 50 15,33-66-16,-66 33-15</inkml:trace>
  <inkml:trace contextRef="#ctx0" brushRef="#br1" timeOffset="73716.23">12766 16370 0,'-17'0'109,"17"33"-93,17-33-1,-34 49 1,17 67 0,33-66-1,-33-18 1</inkml:trace>
  <inkml:trace contextRef="#ctx0" brushRef="#br1" timeOffset="75345">18604 15858 0,'66'-32'31,"-66"-18"-15,0 17 31,-16 33 15,-18 0-46,1 50-16,33-17 15,0 16 1,-32 1 0,32-1-1,0 66 1,0-81-1,0-1-15,16-33 16,17 49 0,0-16-1,0-33 32,16 0-31,1 0-1,-18-50 1,2-65 0,-34 32-1,50 1 1,-50 17 0,-34 31-1,34 1 1,-50 33-16,50-49 15,-32-34 1,-1 83 0,-17 0 15,18 0-15,32 17 15,-34-17-16,34 33 1,0 0 0,50 0-1,-34 0 1</inkml:trace>
  <inkml:trace contextRef="#ctx0" brushRef="#br1" timeOffset="75943.88">19066 16024 0,'-34'-50'31,"51"18"1,-17-2-17,50 34-15,-50-33 16,49 1 0,-16 32-1,0 0 1,-33 32-1,0 1-15,0 49 16,-49-15 0,15-35-1,34 2 1,-32 31 0,-1-48 30,49-17-30,50 0 0,49 0-1,-16 0 1,-49-33 0,0 33-1,-50-33 48</inkml:trace>
  <inkml:trace contextRef="#ctx0" brushRef="#br1" timeOffset="77593.09">26834 15793 0,'0'-33'16,"0"0"31,0-17-1,-33 50-30,33 17 15,-33-17-31,0 66 16,1-33 0,32 49-1,0-15 1,-67-2-1,67-32-15,0 33 16,17-16 0,48-50 15,-15 0 0,-17 0-15,0 0-1,0 0 1,-33-67 0,50 18-1,-18-148 1,-32 147 0,0 17-1,0 0 1,-49 0-16,-17-34 31,33 67 0,0 0 1,33-15-17,0 47 16,-17-32-15,17 33 0,0-16-16,34 32 15</inkml:trace>
  <inkml:trace contextRef="#ctx0" brushRef="#br1" timeOffset="78558.83">27049 15908 0,'0'-33'16,"16"33"15,-16-32-31,33 32 16,-33-50-1,50 50 1,-18 0 0,1 0-1,-33 16 48,0 18-48,0-2 1,-33-32-16,33 33 16,-32-33-1,32 34 1,-50-34 0,66 32 30,34-32-30,-17 0 15,0 33-15,0-33 0,-33 33-16,49-33 31,-49 49-31,-16-15 31,16-1-15,-49-33-1,49 32 1,-34-32 0,-15 33-1,-34-33 1,51 0 46,32-16-62,32 16 110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2T11:23:18.275"/>
    </inkml:context>
    <inkml:brush xml:id="br0">
      <inkml:brushProperty name="width" value="0.05292" units="cm"/>
      <inkml:brushProperty name="height" value="0.05292" units="cm"/>
      <inkml:brushProperty name="color" value="#FF0000"/>
    </inkml:brush>
  </inkml:definitions>
  <inkml:trace contextRef="#ctx0" brushRef="#br0">10654 11906 0,'0'18'125,"0"35"-109,0-18-16,0 0 15,0 54 1,0-1 0,-35-18-1,35-34 1,0-1 31</inkml:trace>
  <inkml:trace contextRef="#ctx0" brushRef="#br0" timeOffset="788.22">10513 12047 0,'0'-35'15,"53"35"32,-53-35-31,106 35-1,-71 0 1,0 0 0,0 0-1,18 0 1,-17 17 0,-1 36-1,0-17 1,-35 17 15,0-18-15,-18 53-1,18-53 17,-70 1-17,35-1 1,-18-35-1,53 35 1,-36-35 0,-52 53-1,18-53 1,-18 0 0,35 0-16,17 0 15</inkml:trace>
  <inkml:trace contextRef="#ctx0" brushRef="#br0" timeOffset="1468.66">11289 12083 0,'-18'0'15,"18"-36"32,-35 36 47,35 36-78,0-1-16,0 71 15,0-71 1,-35 18-1,35-18 17</inkml:trace>
  <inkml:trace contextRef="#ctx0" brushRef="#br0" timeOffset="2579.71">11483 12065 0,'0'18'63,"0"35"-48,18-18 1,-18 18 0,35 0-16,-35-18 46,35-35-30,-35 18-16,35-18 47,1-53 0,-36 17-47,0 19 15,0-71 1,35 88 0,-35-71-1,53 71 1,-53-35 0,35 35 30,-35-53-30,0 88 31,0 0 0</inkml:trace>
  <inkml:trace contextRef="#ctx0" brushRef="#br0" timeOffset="3695.37">11924 12241 0,'18'0'31,"17"0"-15,0 0 0,18 0-1,-18 0-15,18-35 16,0-35 0,-53 17 15,0 17-16,0-17 1,-18 53 47,-34 0-48,52 18 1,-71-18-1,71 35 17,-35-35-17,35 36 17,-18-36-17,18 35 1,-35-35 15,35 35-31,-35-35 16,35 71-1,0-36 1,0 18 15,17-53-15,18 0-1,18 35 1,-17-35 15,-36 35-15,53-35 0,35 0-1,-53-17-15</inkml:trace>
  <inkml:trace contextRef="#ctx0" brushRef="#br0" timeOffset="4499.96">12400 12118 0,'0'0'0,"0"-35"63,18 35-1,-18 17-46,53-17-1,-53 53 1,35-18 0,-35 1-1,0 52 1,0-53 0,0 0-1,0-52 32,0-36-31,0-18-1,0 36 1,0 17 0,0-17-1,88 0 1,-53 0-1,36 35 1</inkml:trace>
  <inkml:trace contextRef="#ctx0" brushRef="#br0" timeOffset="5677.56">13159 12100 0,'0'0'16,"0"-35"-1,-71 35 32,36 0-16,17 0-31,-88 0 16,106 18 0,-35-18-1,35 53 1,0-1 15,18-52-15,-1 0-1,54 0 1,-36 0 0,18 0-1,-18 0 1,-35-35-16,0 0 47,-17 35-16,17 18 0,0 17-15,0 18 0,0 17-1,0 1 1,0-1-1,0-34-15,-36 52 32,-52-35-17,53-53 1,0 0 0,-18 0 15,53-18-31,-71-52 15,71 34 17,0 1-17,88-53 1,-52 0 0,105 17-1</inkml:trace>
  <inkml:trace contextRef="#ctx0" brushRef="#br0" timeOffset="6180.82">13406 12047 0,'-18'18'32,"-17"17"-17,35 1-15,0-1 16,0 18-1,35-18 17,18-35-17,0 0 1,-53-18 0,35 18-1</inkml:trace>
  <inkml:trace contextRef="#ctx0" brushRef="#br0" timeOffset="6313.11">13476 11889 0,'0'0'0,"-35"0"0</inkml:trace>
  <inkml:trace contextRef="#ctx0" brushRef="#br0" timeOffset="7392.16">13617 12047 0,'0'18'31,"0"53"-15,-35-36-1,35 53 1,0-141 109,0 18-110,18 35 1,17-71-16,-35 18 31,35 53-15,-35-53 0,35 53-1,-35 18 16,36-18-15,-1 0 15,-35 35-15,35-35 31,-35 53-16,0-17 0,0 16-15,0-16 0,0-1 15,0 0 31,36-35-62</inkml:trace>
  <inkml:trace contextRef="#ctx0" brushRef="#br0" timeOffset="8141.77">14358 12030 0,'0'-53'16,"-18"-18"15,-34 71-15,16 0-1,-34-35 1,34 35 0,1 18-1,0 17 1,0 71-1,35-71 1,17-35 0,-17 18-16,53-18 15,35 0 1,-35 0 0,-53-36 30,53 72 33,-53-1-64,0 0-15,0 18 16,-35 106-1,0-18 1,-1 18 0,-17-106-1,18-53 1,0 0 0,35-18-1,-35-105 1,35-36-1,88-18 1,-88 89 0,106 53-1,-53 35-15</inkml:trace>
  <inkml:trace contextRef="#ctx0" brushRef="#br0" timeOffset="9592.76">15399 11836 0,'0'0'0,"0"-18"16,0-52 46,-106 70-46,35 52 15,36-52-31,0 53 16,35 0 0,-35 35-16,35-35 15,-53 0 1,53-35-1,0 17 1,53 36 15,35-36 1,-35-35-17,-18-35 1,0-1-1,0 36 1,-35-35 0,0 53 46,53-18-46,-17 0-1,17 0 1,35-35 0,-18 35 15,-70-53-15,0 17-1,-35-17 16,17 53-15,-52 0 0,17 36-1,-18-36 1,71 35 0,-35-35 15,35 35-31,18-35 15</inkml:trace>
  <inkml:trace contextRef="#ctx0" brushRef="#br0" timeOffset="10522.69">15910 11906 0,'0'-35'16,"0"53"0,0 52-1,0-17 1,0-18-16,-17 1 15,17-1 1,17-53 47,-17-88-48,36 71 1,-36 0-1,35 35 1,-35-35 0,53 35-1,-18 0 17,-35 17 14,0 19-14,0-1-32,35-35 15,-35 35 1,0 0 0,36-35-1,-36 18 1,35 17 15,0-35-15,36 0-1</inkml:trace>
  <inkml:trace contextRef="#ctx0" brushRef="#br0" timeOffset="11105.51">16439 11853 0,'0'36'31,"0"17"-15,0-1-16,0 19 15,-17-36 17,17-88 61,0-17-77,17 70-16,19-124 16,-36 71-1,35 53 1,0 0 15,1 0-15,-1 0-1,-35 36 1,35-36 0,-35 70-16,0-52 15,0 70 17,0-53-17,0 1 1,0 17 15</inkml:trace>
  <inkml:trace contextRef="#ctx0" brushRef="#br0" timeOffset="11593.73">16933 12065 0,'0'0'16,"0"-35"-16,53 35 0,-53-36 16,53 1-1,-18-18 1,-35 18 15,-17 35-15,-18-35-1,-1 35 1,-17 0 0,18 17 15,0 36-16,35 35 1,0-52 0,0-1-1,17-35 1,36 35 15,-17-35-15,52 36-1</inkml:trace>
  <inkml:trace contextRef="#ctx0" brushRef="#br0" timeOffset="12205.71">17480 11748 0,'-18'0'16,"18"-53"0,-35 53-1,0 17 1,-18 36 0,18 18-1,35-1 1,0-34-1,17-1 1,-17 18 0,71-53-16,-18 35 15,0-35 1,53 0 15,-53-53-15,-18 53-16</inkml:trace>
  <inkml:trace contextRef="#ctx0" brushRef="#br0" timeOffset="12524.31">17886 11553 0,'-53'89'62,"53"-36"-46,0-18-16,0 35 16,0-34-1,-35 52 1,35-53-1,0 53 1,17-52 0</inkml:trace>
  <inkml:trace contextRef="#ctx0" brushRef="#br0" timeOffset="13024.87">17762 11871 0,'0'0'0,"36"0"0,-1 0 16,0 0 15,36 0-16,-18 0 1,17 0-16,1-35 16,-18 35-1,-18 0 1,-35-36 15,-18 54 47,18 35-62,0-18-16,0 18 16,0-18 15,36 18-16,17-53 17,-18 0-17,18 0 1,-53-53-16</inkml:trace>
  <inkml:trace contextRef="#ctx0" brushRef="#br0" timeOffset="13203.99">18327 11606 0,'0'-35'16,"0"70"-16,0-52 31,17 17-15</inkml:trace>
  <inkml:trace contextRef="#ctx0" brushRef="#br0" timeOffset="14003.38">18697 11783 0,'-35'0'31,"-18"0"0,53 106-31,0-71 31,0 18-15,71 0 0,17-53-1,18 0 1,-71 0 0,0-36-1,0-34 1,-35-1-1,-17 1 1,-54 35 0,36 35 15,0 0-31,35 17 16,-36-17 15,36 35-16,-35-35 1,35 36 0</inkml:trace>
  <inkml:trace contextRef="#ctx0" brushRef="#br0" timeOffset="14504.58">19226 11836 0,'0'35'16,"0"0"-16,0 36 16,0-54 30,-17-17-30,17-35 15,0-35-15,0 17 0,35-35-1,18 35 1,-18 17-1,71 36 1,-53 36 0,0 17-1,0 52 1,-53-52 0,0 18-1,0-36 1,0 18-1,-18-18 17</inkml:trace>
  <inkml:trace contextRef="#ctx0" brushRef="#br0" timeOffset="19526.54">13705 14975 0,'0'-35'15,"0"53"16,0 123-15,0 0 0,-53-106-1,53 106 1,0-88 0,-35-53-16,35 36 15,0-54 32,0-17-31,0-18-1,0-35 1,18 17 0,17 0-1,0 1 1,1 35-16,-36-1 15,53-17 1,35 18 0,-88-18-1,35 53 1,0 0 0,-35-35-1,36 35 1,-1 0-1,18 0 17,-53 18-17,35-18 17,-35 52-17,35-52 1,-35 71-1,0-18 1,0-18 0,0 18-16,0 35 31,0-35-15,0-17-1,-17 16 1</inkml:trace>
  <inkml:trace contextRef="#ctx0" brushRef="#br0" timeOffset="19798.36">13811 15275 0,'0'0'16,"18"0"-1,17 0 17,-35-35-32,35 35 15,18 0 17,36 0-32</inkml:trace>
  <inkml:trace contextRef="#ctx0" brushRef="#br0" timeOffset="21080.67">14358 14870 0,'0'0'16,"0"-36"-16,0 1 31,-35-18-16,35 18-15,-35 35 16,-18-53 0,17 53-1,-34 0 1,-18 0 0,52 0 15,-34 18-16,-1 17 1,18 0 0,18 0-1,0-35 1,35 36 0,-89 52-1,72-53 1,-18 18-1,-18 0 1,0 0 0,17 0-16,36 17 15,-35-52 1,35 17 0,0 53-1,0 54 1,0-89-1,35 17 1,-35-17 0,71-18 15,0 18-15,-1-53-1,54 71 1,-54-71-1,1 0 1,-1 0 0,18 0-1,-35 0 1,71-18 0,-71 18-1,53-70 1,-53 52-1,17-70 1,18 52 0,-35 1 15,18-88-15,-36 34-1,0 1 1,1 35-1,-36 18 1,-18-106 0,-17 70-1,35 18-15,-36 53 16,1-35 0,35 0-1,-88 0 1,0-1-1,-18 36 1,106-35 0,-124 35-16,19 0 15,69 18 17,1 52-17,35-17 1,0 0-16</inkml:trace>
  <inkml:trace contextRef="#ctx0" brushRef="#br0" timeOffset="22837.66">17604 14852 0,'0'0'0,"0"-18"0,-71 18 47,71-35-47,-18 35 32,-17 0-17,-35 0 1,17 0-1,-36 18 1,37 35 0,16-1-1,1-16-15,35-1 16,-71 36 0,71-18-1,-52 17 1,52 54-1,0-36 1,0-53 0,17 124 15,-17-124-15,88 0-1,-52 36 1,34-36-1,18 18 1,1-18 0,-54-35-1,88 0 1,1 0 0,-36-17-1,35-19 1,-87 1-1,87-18 1,-70-35 0,0 53-1,-18 0 17,18-18-17,-17-53 1,-36 70-1,35-16 1,-35 16 0,0 1-1,-18 0 1,-17-53 0,0 52-1,-18 1 1,35 0-1,-35-1 1,18 36 0,17 0-1,-17-35 1,-36 0 15,-17 35-15,53-35-1,0 35 1,-1 0 0,1 0-1,0 0 1,-18 0 0,18 0-1,-1 17 16,-17-17-31,18 0 16,0 0 31,52 35 15</inkml:trace>
  <inkml:trace contextRef="#ctx0" brushRef="#br0" timeOffset="23463.27">17798 15205 0,'0'0'0,"0"-36"15,-18 1 1,-17 35 0,35-35-1,0 0 1,-53 35-1,18 0-15,-36 0 16,36 0 0,-18 17-1,-18 19 1,54 16 15,-36 37-15,53-36-1,0 17 1,17-17 0,36 0-1,53-18 1,0-35 0,53 0-1,17-53 1,-88-35-1</inkml:trace>
  <inkml:trace contextRef="#ctx0" brushRef="#br0" timeOffset="25033.74">15716 13300 0,'0'-36'31,"0"1"31,-17 35-46,17 18 15,-36-18 0,36 35-31,-53 36 16,18 17 0,-18 53-1,0-53 1,0 71 0,-17-124-1,35 36 16,35 17-31,-36-18 16,-17-34 0,-17 52-1,17 0 1,0-53-16,0 1 16,18 17-1,17-18 1,-35 0 15,18 0-15,0 36-1,35-36 17,-53-35-17,53 36 1,-71-1-1,54-35 48,17 35-47,0 0-16,-36-35 31,36-17 47</inkml:trace>
  <inkml:trace contextRef="#ctx0" brushRef="#br0" timeOffset="25643.64">14676 14376 0,'0'0'15,"-18"0"16,18 17-15,0 19 0,0-1-1,0 0 1,0 18 0,-53-18-1,88-35 79,53 0-78,-35 0-16,36-17 0,16 17 15,-52-36 1,36 36-1,-37-35-15,-16 35 16,-1 0 0</inkml:trace>
  <inkml:trace contextRef="#ctx0" brushRef="#br0" timeOffset="27208.18">16439 13406 0,'0'0'0,"0"-36"16,0 72 93,0-1-77,53 18-17,-53 17-15,53 1 16,0 17-1,0-53 17,71 54-17,-89-1 1,53-35 0,-17 0-1,-71 35-15,53-88 16,52 70-1,-69-34 1,34-1 0,-70 0-1,53 0 1,53 1 0,-53-1-1,-36-35 1,19 35 15,34 1-15,-70 16-1,18-52 1,-18 53 0,35-53-1,36 53 16,-36-17-15,-35-1 125,35-53-63</inkml:trace>
  <inkml:trace contextRef="#ctx0" brushRef="#br0" timeOffset="27988.07">17198 14658 0,'18'0'109,"34"0"-78,1 0-15,-17 0-16,-36 18 16,70 17-1,18-35 1,-52 0 0,-1 35-1,0-35 1,-35 35 15,18-35-15,17 0 15,36 0 0,-71-17 16</inkml:trace>
  <inkml:trace contextRef="#ctx0" brushRef="#br0" timeOffset="28479.66">17974 14429 0,'-18'0'141,"18"17"-141,-35 19 15,0 69 1,-36-52-1,36 18 1,0-36 15,35 0-15,-36 1 0,1-36-1,0 0 1</inkml:trace>
  <inkml:trace contextRef="#ctx0" brushRef="#br0" timeOffset="30856.01">16598 13370 0,'-17'0'15,"-19"0"95,36 18-110,-70-18 15,70 35 1,-36-35 0,1 0-1,35 35 1,-35-35 0,-36 36-1,1-36 1,34 0-1,1 0 17,-35 0-17,52 0 1,-53-18 0,36 18-1,-18 0 1,18 0-1,-18 0 1,18-53 0,-18 53-1,0-35 1,18 0 15,35-1-15,-36 1-1,36 0 17,0-18-17,0 18 17,0-1-17,0-17 1,0 1-1,0-1 1,0 17 0,0-34-1,0 52 1,18-35 15,17 53-15,-35-35-1,36 0 1,-1 35 0,0-36 15,18 36-15,18-35-1,-18 35 1,17 0-1,1 0 1,-36 0 0,18 0 15,0 0-15,0 0-1,-18 0 1,0 0-1,18 18 1,18-18 0,-18 0-1,-18 0 17,0 0-32,-35 35 15,71-35 1,-54 0-1,-17 35 1,36 18 0,-36-18 15,35-35-31,-35 71 16,0-18 15,0-18-16,35 18 1,-35-18 15,0 1-31,0 17 32,-17-53 14,17 53-30,0-18 0,-36-35-1,36 35 1,-35-35 15,35 35-15,-18-35-1,-52 0 17,35 36-17,-36-36 1,36 0 0,-18 0-1,18 0 1,-54 0-1,54 0 1,-36 0 0,36 0-1,0 0 17,35-53-1,35 0-16,-35 18-15</inkml:trace>
  <inkml:trace contextRef="#ctx0" brushRef="#br0" timeOffset="31332.08">16051 12894 0,'-35'0'31,"35"53"0,0-18-15,0 89 0,0-89-1,0 0 17,0 1-1</inkml:trace>
  <inkml:trace contextRef="#ctx0" brushRef="#br0" timeOffset="32652.78">15946 12876 0,'0'0'0,"0"-35"0,0-18 31,17 53-15,18 0 31,1-35-47,-1 35 15,0-35 1,1 35 15,-1 0-31,-35 17 31,35-17-15,0 36 0,-35-1 15,-53 0 0,53 18 0,-52-53-15,52 35 15,-53-35-31,0 36 32,70-36 93,1 0-110,53 0 1,-36 53-1,35-53 17,-70 52-17,36-52-15,-36 36 32,0-1-17,0-17 32,0 17-16,-18-35 1,18 35-17,-53-35 32,18 0-16,-18 0-15,0 0 0,18 0-1,-1 0 1,1 0-1,0 0 1,0 0 0,-1 0-1,1 0 1,0-35 0,52 0 93</inkml:trace>
  <inkml:trace contextRef="#ctx0" brushRef="#br0" timeOffset="41328.01">20267 13229 0,'0'0'15,"-53"0"-15,53 18 47,0 35-31,0 35-1,-35 0-15,0 53 16,35-70 0,0-1-1,0-87 48,0-36-63,0-53 15,0-88 1,17 106 0,19 35-1,-1 18 1,0-18 15,-35 35-15,53 18-1,-18 0 32,1 0-31,-1 0 31,0 0-32,0 0 17,-35 35-17,0 1 17,53-36-17,-53 70-15,0-17 31,0 0-15,36 0 0,-36 17-1,0-52 1,0 17 0,0 36 15</inkml:trace>
  <inkml:trace contextRef="#ctx0" brushRef="#br0" timeOffset="41614.11">20197 13564 0,'88'0'32,"-88"-35"-32,106 35 31,-18 0-16,-53 0 1,18 0-16</inkml:trace>
  <inkml:trace contextRef="#ctx0" brushRef="#br0" timeOffset="42363.7">21378 13194 0,'-35'0'15,"35"53"48,0-18-48,0 0-15,-35 36 16,35 17 0,0-53-1,0-17 1</inkml:trace>
  <inkml:trace contextRef="#ctx0" brushRef="#br0" timeOffset="43046.59">21678 13176 0,'0'0'15,"35"0"1,-35-35-1,0 0 17,-52 35-17,34 0-15,-17 0 16,-36 35 0,36-35-1,35 35 16,-35 18-31,52-18 32,18 1-17,1-36 1,-1 0 15,18 35-31,0-35 16,-18 35 15,-35 1-15,53-1-1,-53 0 32,-53-35-16,18 35-15,0-35-16,-18 0 16,17 0-1,-17 0 17,53-17-32</inkml:trace>
  <inkml:trace contextRef="#ctx0" brushRef="#br0" timeOffset="43280.77">21325 13106 0,'0'0'16,"0"-36"-16</inkml:trace>
  <inkml:trace contextRef="#ctx0" brushRef="#br0" timeOffset="44945.8">21396 12965 0,'-35'0'16,"52"0"62,36 0-16,-17 0-31,-54 53 1,-53-53-1,36 0 0,35-18-15,-18 18-16,18-35 31,0-1 16,36 36-47,-1 0 31,0 0-15</inkml:trace>
  <inkml:trace contextRef="#ctx0" brushRef="#br0" timeOffset="45829.28">22772 13035 0,'0'0'15</inkml:trace>
  <inkml:trace contextRef="#ctx0" brushRef="#br0" timeOffset="61380.84">22966 13159 0,'0'-36'63,"0"1"-1,-18 35-46,18-35-1,-35 35 1,0 0 15,-1 0-15,1 0 0,0 0 15,0 17-16,-1-17 17,1 36-32,0-36 31,35 53-15,-53-53-1,53 35 1,-88 18-1,88-36 1,0 19-16,17 17 31,-17-36-15,71 19 0,-71-1-1,35-35 1,-17 0-1,70 0 17,-53 0-17,0 0 1,1 0 15,-36-18-15,35 18-1,-35-35 17</inkml:trace>
  <inkml:trace contextRef="#ctx0" brushRef="#br0" timeOffset="62001.07">23178 13317 0,'-36'0'31,"36"18"-31,-35 35 16,53-53 0,-18 35-1,70-35 1,18 0-1,-52 0 17,-36-17-32,53-1 15,-53-17 1,0-1 0,0 1 15,0 0-31,-36 35 31,1 0-15,0 0-1,-18 0 1,-53 17 0,71-17-1,35 36 1,0-1 15,70-35-15</inkml:trace>
  <inkml:trace contextRef="#ctx0" brushRef="#br0" timeOffset="62609.07">23583 13247 0,'0'17'31,"0"19"-16,0-19-15,0 19 16,0-1 0,0-53 46,0-35-46,53 53-1,-53-53-15,0 18 16,35 0 0,1 35 15,17-35-15,-18 35-1,0 0 1,-35 17-1,0 19 17,53-36-32,-53 35 15,0 0 1,0-17 15,0 17-15,-18-35-1</inkml:trace>
  <inkml:trace contextRef="#ctx0" brushRef="#br0" timeOffset="63045.95">24218 13194 0,'0'0'15,"0"-35"-15,88 35 16,-88-36 15,-17 36-15,-71 0-1,17 0 1,71 18 0,-53-18-1,53 35 1,0 1-16,-70-36 16,87 35-1,36 0 1,-35-35-1,52 35 1,-17-35 15,-18 0-15,-35-17-16,36 17 16</inkml:trace>
  <inkml:trace contextRef="#ctx0" brushRef="#br0" timeOffset="63464.17">24395 12894 0,'-36'0'46,"36"18"1,0 17-31,0-17 0,0 52-1,0-17 1,0 18-1,0-36 1,0 18 0,18-53-1,-18 35 1,0 0 0,71-35-1</inkml:trace>
  <inkml:trace contextRef="#ctx0" brushRef="#br0" timeOffset="63979.14">24677 13000 0,'-35'0'31,"35"18"-31,0 34 31,0-16-15,0-1 0,35 0-16,0-35 15,18 0 16,-18 0-15</inkml:trace>
  <inkml:trace contextRef="#ctx0" brushRef="#br0" timeOffset="64131.78">24765 12859 0,'0'0'16</inkml:trace>
  <inkml:trace contextRef="#ctx0" brushRef="#br0" timeOffset="64699.97">25259 12788 0,'0'18'16,"0"35"-1,-18 0 1,18 0-1,0 17 1,0-17 0,0 35-1,0-17 1,0-36 0</inkml:trace>
  <inkml:trace contextRef="#ctx0" brushRef="#br0" timeOffset="65173.42">25047 13106 0,'71'-36'32,"-36"36"-17,71 0 1,-53 0 0,35 0-1,-53-35-15,-35 53 110,0 52-95,36-70 1,-36 36-16,0-1 31,35 0-15,0-35-1,18 0 1,-53-17 0</inkml:trace>
  <inkml:trace contextRef="#ctx0" brushRef="#br0" timeOffset="65300.35">25576 12876 0,'0'0'0,"-35"0"0</inkml:trace>
  <inkml:trace contextRef="#ctx0" brushRef="#br0" timeOffset="65727.28">25718 13053 0,'0'35'16,"0"-70"-16,0 105 0,17-70 15,36 36 1,18-36-1,-18 0 1,-18 0-16,-35-18 31,0-17-15,0-18 0,-18-18-1,-17 71 1,-18 0-1,18-35 1,-1 35 0,36 18-1,-70 17 1,52 35 0,18-52-1,0 17 1,36-35-1,-36 36 1</inkml:trace>
  <inkml:trace contextRef="#ctx0" brushRef="#br0" timeOffset="66493">26106 12965 0,'0'0'0,"17"0"0,-17 17 31,0 36-15,0-18-1,0 18 1,0-17 0,0-72 46,0 1-46,0-18-1,0 18 1,18 35-16,-18-35 16,70 35-1,1 0 17,-36 17-17,-35 19 1,0-1-1,0 53 17,35-88-17,-35 35 1,53-35 31,-53 18-47,36-18 31,-1 0-15</inkml:trace>
  <inkml:trace contextRef="#ctx0" brushRef="#br0" timeOffset="67059.45">26776 13018 0,'0'-36'31,"-18"36"-15,-17 0 0,-18 0-1,18 0-15,-18 0 16,18 18-1,-54 52 1,89-17 0,18-53-1,-18 36 1,88-36 0,-35-18-1,18-17 1,-54 35-1,-17-36 17,0 54-1,36 53 0,-36-36-15,52-35-1,-16 0 17,17 0-17,17-53 1,-70 0 15,88-17-31</inkml:trace>
  <inkml:trace contextRef="#ctx0" brushRef="#br0" timeOffset="67375.64">27093 12700 0,'0'0'0,"-35"-35"16,35 70 30,0 53-30,0-17 0,0 17-1,0-17 1,0-19 0,0-16-1,18-36 1,-18 35-1,53-35 1</inkml:trace>
  <inkml:trace contextRef="#ctx0" brushRef="#br0" timeOffset="67708.64">27305 12594 0,'0'0'16,"0"18"15,0 17-31,0 53 16,0-52-1,0 16 1,0 54 0,0-70-1,0-1 1,0 0 0,0 0-1</inkml:trace>
  <inkml:trace contextRef="#ctx0" brushRef="#br0" timeOffset="68408.67">27622 12841 0,'0'35'47,"-35"1"-32,53 17 1,35-18 0,-18-35-1,0 0 1,18-18 0,-53-17-1,0-36 1,0 36 15,-17 35 32,17 18-63,0 17 15,0 0 1,0 54-1,0-19-15,0 36 16,0 35 0,-36-53-1,1-53 1,-53 1 0,53-36-1,-1 0 1,1-71-1,35-158 17,141 53-17,0-1 1,-70 177-16</inkml:trace>
  <inkml:trace contextRef="#ctx0" brushRef="#br0" timeOffset="70156.89">21378 14464 0,'0'-35'0,"-53"88"15,0-53 1,18 105 0,0 36-1,35-88 1,18 36-1,70-89 1,-18 0 0,1-18-1,-36-17 1</inkml:trace>
  <inkml:trace contextRef="#ctx0" brushRef="#br0" timeOffset="70323.67">21431 14288 0,'-53'0'0</inkml:trace>
  <inkml:trace contextRef="#ctx0" brushRef="#br0" timeOffset="70856.38">21661 14517 0,'0'0'0,"35"53"0,-35 53 32,0-71-17,0 0 1,0 0 0,0-70 15,35 35-16,-35-88 1,0-53 0,0 106-1,88 17 17,-35 18-17,0 0 1,35 35 15,-88 0-15,0 1-1,0-1 1,0 0-16,0 1 16,0-1-1,-17-35 1</inkml:trace>
  <inkml:trace contextRef="#ctx0" brushRef="#br0" timeOffset="71522">22401 14499 0,'0'-35'16,"-70"35"15,17 0-31,18 0 16,-54 18-1,-16 70 1,105-18 0,17-70-1,71 36 1,71-72 15,-124 36-15,36-70-1,-71 34 1,53-34 0,-53-71-1,0 0 1,0 105 15,0 54 0,-53 70-15,53 0 0,0-35-1,0-17-15,0-1 16,-35 35 0,70-17-1,53-17 16,18-36-15,-71 0 0,18 0-1</inkml:trace>
  <inkml:trace contextRef="#ctx0" brushRef="#br0" timeOffset="71938.7">22737 14623 0,'35'0'0,"-18"0"31,-17-71-31,71 71 16,-36-35-1,1-18 1,-36 18-1,-18 35 1,-17 0 0,-54 0-1,37 53 1,52-18 0,-36 0-1,36 71 1,53-71-1,18-35 1,-1 0 0,1 0-1,-1-17 1,1-19 15,-71-34-31,35 70 0</inkml:trace>
  <inkml:trace contextRef="#ctx0" brushRef="#br0" timeOffset="72771.14">21255 14252 0,'0'-35'16,"35"35"-16,0 0 31,-35 18-16,0 17 1,-17-35 0,-19 0-1,36 18 1,0-54 31,53 36-32,-53-35 1,53 35 0,-53 18-1</inkml:trace>
  <inkml:trace contextRef="#ctx0" brushRef="#br0" timeOffset="73854.2">23407 14182 0,'0'0'16,"0"-36"-16,0 72 94,0 17-94,0 0 15,0 88 1,0-106-1,0 35 1,35 54-16,-35-1 16,0 18-1,0-70 1,-35-36 0,35 1-1,0-54 16,0-53-31</inkml:trace>
  <inkml:trace contextRef="#ctx0" brushRef="#br0" timeOffset="74211.95">23372 14429 0,'0'-36'16,"0"72"-16,52-107 16,1 71-1,53-35 1,-35-18-16,-18 88 16,-18 18 15,-35 0-16,0-18 1,-18 1 0,-17-1-1,-18-35 1,-17 53 0,34-53 15</inkml:trace>
  <inkml:trace contextRef="#ctx0" brushRef="#br0" timeOffset="74652.85">23830 14517 0,'106'0'31,"-106"-106"-31,53 106 16,0-35-16,0-18 31,-53-18-16,-18 71 17,0 0-17,-17 0 1,-53 18 0,88 17-1,0 18-15,0 18 16,0-36-1,18-35 1,17 35 0,18-35-1,70-53 1</inkml:trace>
  <inkml:trace contextRef="#ctx0" brushRef="#br0" timeOffset="75060.75">24289 14252 0,'0'18'31,"0"52"-15,0 36 0,-18-106 15,-17-17 0,35-19-15,0 1-16,70-53 15,-34 53 1,34-1 0,-34 36-1,-1 36 16,0 69-15,-53-69 0,18 34-1,-35-34 32</inkml:trace>
  <inkml:trace contextRef="#ctx0" brushRef="#br0" timeOffset="75905.66">24871 14340 0,'0'0'0,"-35"0"15,-1 0 1,-70 0 0,71 18-1,0 53 1,35-1 0,-35-35-1,35 1 1,70-36-1,-35 0 1,1-53 0,-1 53-1,0-106 1,18 18 0,-53 17-1,0-35 1,0 71-1,53 0 1,-123 35 15,70 70-15,-36-70 0,36 53-1,0 88 1,0-88-1,0 18 1,18-36 0,17-35-1,-35 35 1</inkml:trace>
  <inkml:trace contextRef="#ctx0" brushRef="#br0" timeOffset="76268.61">25135 14482 0,'0'0'0,"53"0"16,0-36-1,-17-70 1,-36 54-1,-36 52 17,-34 0-32,17 0 15,17 35 1,36 35 0,0 1 15,18-71-31,53 35 31,-18-35-15,0 0-1,-18 0-15</inkml:trace>
  <inkml:trace contextRef="#ctx0" brushRef="#br0" timeOffset="77018.06">25471 14340 0,'0'36'16,"0"70"15,0-71-15,0 18 0,0-71-1,0 36 1,0-36-16,0-17 15,0-18 17,70 0-17,1 0 1,-1 53 0,-34 0-1,34 0 1,-70 18-1,0 52 17,0-34-32,0-1 31,0 0 0,35-53 0,1 18-15,-36-52 0,53 52-1,-18-124 1,-35 36 0,35 53-1,-35-18-15,-18 17 31,-34 36-15,16 0 15,36 53-31,0 0 16,0 53 0,0-88-1,36 70 1,-36-70-1,88-18 17,-18 0-17</inkml:trace>
  <inkml:trace contextRef="#ctx0" brushRef="#br0" timeOffset="77137.78">25982 14288 0,'0'-18'0,"0"36"0,35-36 16,124 18-1</inkml:trace>
  <inkml:trace contextRef="#ctx0" brushRef="#br0" timeOffset="77705.31">26723 14323 0,'0'17'16,"18"-17"-1,34 0 1,-52 36-16,124-36 15,-71-18 17,-53 0-32,35 18 15,-35-35-15,0 0 16,0 0 0,-17-1-1,-54 36 1,-17 0-1,52 18 1,-52 17 0,88 1-1,18-1 17,70-35-17,0-18 1,-70 18-16</inkml:trace>
  <inkml:trace contextRef="#ctx0" brushRef="#br0" timeOffset="78067.1">27464 13952 0,'35'-35'31,"-53"35"0,-17 0-15,0 0 0,0 0-1,35 35-15,0 18 16,0 71 0,0-1-1,0 1 1,0-36-1,17-53 1,-17 36 15,0-36-15,-17-35 0,-36 0-1,17-53 1</inkml:trace>
  <inkml:trace contextRef="#ctx0" brushRef="#br0" timeOffset="78183.98">27252 14288 0,'71'0'31,"34"0"-15,19-53-1</inkml:trace>
  <inkml:trace contextRef="#ctx0" brushRef="#br0" timeOffset="78868.89">28663 14076 0,'0'0'15,"0"-35"1,0-18 15,-53 53-15,18 0 15,0 0-31,35 17 16,-71 54-1,1-1 1,70 1 0,0-36 15,17 1-15,54-36-1,52 70 1,-52-70-1,17 0-15,-53-18 16,36-34 0</inkml:trace>
  <inkml:trace contextRef="#ctx0" brushRef="#br0" timeOffset="82196.92">22842 16087 0,'-35'0'31,"35"17"1,0 36-17,-35 18 1,35-1-1,-35 1 1,52-71 0,-17 35-1,53-35 1,-18 18 0,1-53 15,17-18-16,-53-36 1,0 19 0,35 35-1,-35 52 32,0 18-31,17-35-1,-17 71 1,36-53 0,-1-18-1,36 0 17,-18 0-17,-18 0 1,0-53-1,0-18 1,-35 18 0,-35 18-1,0 35 1,-53 0 0,105 0 62,36 0-63,53 0 1,-18-35-16,-53-18 16,195 18-1,-107-107 1,-88 72-1,18-1 1,-141 18 0,71 53-1,-19 0 1,1 0 0,-88 18-1,123 88-15,0-36 16,-53 36-1,53-18 1,0 18 15,17-70-15,-17 34 0,0-35 15,0-52 0,0-19-15,0-34-1,0-18 1,0 52 0,53 36-1,0 0 1,0 0-1,-18 0 1,1 0 15,-36 36-15,0 34 0,0-34 15,35-36 16,0 0-32,18 0 1,-18-36 0,18 1-1,0-18 1,-53 0-1,-17 0 17,-19 53-17,1 0-15,0 53 32,35-18-1,0 1-16,0-1 1,17-35-16,54 0 31,-36 0-15,89 0 0,-71-71-1,17 19-15,-35 16 16</inkml:trace>
  <inkml:trace contextRef="#ctx0" brushRef="#br0" timeOffset="82529">24306 15875 0,'0'0'16,"36"0"0,-36 35-1,0 1-15,0 16 47,0-87 0,0 0-31,0-18-1,35 53-15,0-35 16,1 35-16,69 0 16,-69 0-1,17 17 1,-53 19-1,0-1 1,-36 0 0</inkml:trace>
  <inkml:trace contextRef="#ctx0" brushRef="#br0" timeOffset="83052.89">25418 15575 0,'0'0'0,"0"35"47,0 36-32,0-36 1,0 36-16,0-18 16,0-18-1</inkml:trace>
  <inkml:trace contextRef="#ctx0" brushRef="#br0" timeOffset="83629.42">25347 15699 0,'0'0'0,"0"-71"15,0 36-15,35-18 16,106 18-1,18 35 1,-159 35 15,0 18-15,-53 0 0,18-53-1,-18 35 1,0-35-1,71 0 17,17 0-17,18 0 1,88 0 0,-106 0-1,54 35 1,-89 36-1,0-36 32,-18-35-47,-88 35 16,71-35 0,-71 36-1,53-1 1,-17-35-1,-1 0 1,71-18 0</inkml:trace>
  <inkml:trace contextRef="#ctx0" brushRef="#br0" timeOffset="84029.76">24977 15434 0,'0'18'31,"0"35"-15,0-18-16,0 18 16,17-53 15,19 0-31</inkml:trace>
  <inkml:trace contextRef="#ctx0" brushRef="#br0" timeOffset="84545.9">26070 15346 0,'18'0'31,"-18"17"-15,0 19-16,0 17 15,0-18-15,-18 0 16,-35 1 0</inkml:trace>
  <inkml:trace contextRef="#ctx0" brushRef="#br0" timeOffset="85161.88">26705 15558 0,'0'17'47,"0"36"-31,0 35-1,0-52 1,0-1-1,36-35 1,-1 0 15,-35 35-15,35-35 0</inkml:trace>
  <inkml:trace contextRef="#ctx0" brushRef="#br0" timeOffset="85355.9">26741 15363 0,'0'0'0</inkml:trace>
  <inkml:trace contextRef="#ctx0" brushRef="#br0" timeOffset="85897.83">27270 15575 0,'0'-17'0,"0"34"16,-36-34 15,-16 17-16,-19 0 1,36 0 0,-1 17-1,36 36 1,18 0 0,53-53-1,-36 35 1,0-35-1,0 36 1,1-1 0,-36 0 15,-18-35 0,-35 35-15,-17-35 15,17 0-15,17 0-1,1 0 1</inkml:trace>
  <inkml:trace contextRef="#ctx0" brushRef="#br0" timeOffset="86497.93">26741 15363 0,'17'0'16,"18"18"-1,-35 17 17,0 1-17,-70-36 1,70-18 0,-35 18-1,35-35 1,17-1-1,54 36 1,-1 0 0</inkml:trace>
  <inkml:trace contextRef="#ctx0" brushRef="#br0" timeOffset="87776.14">28081 15716 0,'0'18'31,"-70"17"-15,70 36 0,17-71-1,18 0 1,18 35-1,18-35 1,-36-18 0,-35-17-1,36 0 1,-36 0-16,0-18 16,0 17 15,-18 36-16,-17 0 1,-18 0 0,-18 0-1,1 0 1,17 18 0,53 35-1,-36-53 1,36 35-1,18-35 1,35 0 15,35 0-31</inkml:trace>
  <inkml:trace contextRef="#ctx0" brushRef="#br0" timeOffset="88323.9">28504 15381 0,'-35'0'16,"35"88"-1,0-52 1,18 34-1,-18 1 1,-18-36 0,18 0-16,0-52 78,0-19-63,53 36-15,-18-35 16,1 0 15,52 35-31,-35 0 16,-53 17 0,0 19-1,0-1 16,0 0-15,-36-35 0,-16 36-1,-19-36 1,36 35 0</inkml:trace>
  <inkml:trace contextRef="#ctx0" brushRef="#br0" timeOffset="88977.47">28840 15716 0,'35'-17'78,"18"-36"-62,35-53 0,0-35-1,-53 88 1,-35 18-1,-35 35 17,0 0-32,0 52 15,-18-52 1,53 36 0,0-1-16,35-35 15,71 35 1,-71 1-1,36-1 17,-36 0-17,-53 0 17,-52 1-17,34-36 1,1 0-1</inkml:trace>
  <inkml:trace contextRef="#ctx0" brushRef="#br0" timeOffset="89441.02">29192 15646 0,'36'0'16,"17"0"0,-53-36-1,35 36 1,0-35-16,0 0 16,-35 0-1,36-1 1,-36-17-1,-18 53 32,-17 0-31,35 18-16,-36 17 16,36 18-1,0-17 1,0-1-1,36 0 1,17-35 0,35 0 15,-35 0-15,-18 0-1,53-35-15</inkml:trace>
  <inkml:trace contextRef="#ctx0" brushRef="#br0" timeOffset="89780.16">29704 15416 0,'0'0'0,"18"0"31,-18 18-31,0 17 15,0 18 1,52-53 15,-52 53-15</inkml:trace>
  <inkml:trace contextRef="#ctx0" brushRef="#br0" timeOffset="90241.6">29651 15399 0,'0'0'15,"35"0"1,1 0-1,-1 0 1,-35 17 0,35 19-1,-35-1 1,0 18-16,-18-18 31,-17-35 0,-18-35 16,89-36-31,-36 36 0,52-18-1,72 18 1,-36 35-1,-88-35 1,35 35-16</inkml:trace>
  <inkml:trace contextRef="#ctx0" brushRef="#br0" timeOffset="91100.48">30127 15416 0,'35'36'47,"-35"34"-32,36-70 1,-36 36-1,35-19 1,-35 18 0,-18-35 15,18 36-15,18-36-16,17-18 46,-35-17-30,36 35 0,-36-53-1,0-18 1,53 36 0,-53-18-1,35 53 16,-35-35-15,0 0 0,35 35-1,-35-36 1,0 54 46</inkml:trace>
  <inkml:trace contextRef="#ctx0" brushRef="#br0" timeOffset="91622.9">30586 15505 0,'53'-18'16,"-18"18"0,0-35-1,-35-36 1,0 36-1,0 0 17,-35 35-17,-18 0 17,53 17-17,-35 18 1,-36 18-1,36-53 1,35 53 0,0-17-1,18-1 1,17 0 0,-35-17 15,35-18-31,0 0 15,71 0 1</inkml:trace>
  <inkml:trace contextRef="#ctx0" brushRef="#br0" timeOffset="91957.29">31168 15399 0,'-35'0'16,"-1"0"-1,-17 0 1,1 0-16,52 17 16,-36-17-1,36 53 1,0-17-1,0-1 1,18-35 0,35 0-1,70 0 17,-105 0-17,52-18 1,-34-52-1</inkml:trace>
  <inkml:trace contextRef="#ctx0" brushRef="#br0" timeOffset="92288.87">31309 15240 0,'-35'0'0,"35"-35"16,-18 35-1,18 17 1,0 36-1,0 35 1,0 18 0,0-53-1,35 18 1,36-36 15,-1-35-15,-17 0-1,0 0 1,-17-18 15,-1-17-15</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3T04:47:24.908"/>
    </inkml:context>
    <inkml:brush xml:id="br0">
      <inkml:brushProperty name="width" value="0.05292" units="cm"/>
      <inkml:brushProperty name="height" value="0.05292" units="cm"/>
      <inkml:brushProperty name="color" value="#FF0000"/>
    </inkml:brush>
  </inkml:definitions>
  <inkml:trace contextRef="#ctx0" brushRef="#br0">1552 4868 0,'18'0'46,"0"0"-30,17 0 0,-35-17-1,300-1 1,52 18 0,-158 18-16,18-18 15,106 17 1,-124 1-1,-53 0 1,35-18 0,-70 0-1,53 0 1,70 0 15,53 0-15,-52 0-1,-19 0 1,-87 0 0,-1 0-1,-70 0 1</inkml:trace>
  <inkml:trace contextRef="#ctx0" brushRef="#br0" timeOffset="718.4">1588 4957 0,'17'0'47,"1"0"-32,35 17 1,53 1-16,299 70 16,-17-70 15,106 35-16,53-18 1,-265-35 0,-176 0-1</inkml:trace>
  <inkml:trace contextRef="#ctx0" brushRef="#br0" timeOffset="1948.15">1834 11077 0,'53'0'31,"-17"0"-16,34 0 1,159 0 0,195 0-1,211 53 1,-388-53-16,106 35 16,564-17-1,-494-18 1,-299 0-1</inkml:trace>
  <inkml:trace contextRef="#ctx0" brushRef="#br0" timeOffset="16276.37">12312 14958 0,'0'0'15,"18"0"32,-18-36-31,-18 36 15,18 36 32,0 17-48,0-18 1,0 36 0,-53-36-1,53 35-15,0-34 16,0 17-1,0-18 1,0 0 0,0 0 15,18-35 0,35 0-15,-53-17 15,52 17-15,-16 0-1,-36-53 1,53 53-16</inkml:trace>
  <inkml:trace contextRef="#ctx0" brushRef="#br0" timeOffset="16841.84">12312 15240 0,'0'-18'0,"0"36"47,35-18-16,36 0-15,-71-18 0,106-17-1,-53 35 1,-18 0-1,0 0 1,-35-35 0,-18 35-1,18 17 142,0 19-142,0 17 1,0 0-1,36-53 1</inkml:trace>
  <inkml:trace contextRef="#ctx0" brushRef="#br0" timeOffset="17532.16">12682 15187 0,'0'0'0,"0"18"31,0 17-31,0 18 16,18 0-1,-18-18 1,18-35 15,17 0-15</inkml:trace>
  <inkml:trace contextRef="#ctx0" brushRef="#br0" timeOffset="18491.71">12629 17145 0</inkml:trace>
  <inkml:trace contextRef="#ctx0" brushRef="#br0" timeOffset="19690.16">18768 14922 0,'0'-35'32,"0"53"14,0 17-30,0 18 0,0-18-1,0 1-15,0 52 16,0 0 15,17-35-15,-17-18-1,0 0 1,36-35 0,-1 0-1,0-17 17,1 17-17,-36-35-15</inkml:trace>
  <inkml:trace contextRef="#ctx0" brushRef="#br0" timeOffset="19880">18750 15222 0,'0'-17'0,"18"17"15,35 0 17</inkml:trace>
  <inkml:trace contextRef="#ctx0" brushRef="#br0" timeOffset="20888.16">18962 15169 0,'0'-35'16,"0"0"-1,17 35 17,-17-35-17,36 35 1,17 0 0,0 0 15,-18 0 16,-35 53-47,0-18 15,0 0 17,0-17-17,-18 35 1,-17-53-1,0 0 32,35 17-47,-36-17 16,1 53 0,35-18-1,0-17 1,0 17 15,18-35 47,-18-17-78,35-19 16,18 36 31,17 0-16,-34 0-15,-36 18-1,53-18 1,-18 0 62,-35-18-47,35 18 0,-35-70-15,36 35 0,-36-1-1</inkml:trace>
  <inkml:trace contextRef="#ctx0" brushRef="#br0" timeOffset="23568.1">18644 15117 0,'0'-36'16,"18"1"77,52 35-77,-70-35 0,53 35-1,53-36 1,-18-34-1,-52 70 1,-1-35 0,-35 52 62</inkml:trace>
  <inkml:trace contextRef="#ctx0" brushRef="#br0" timeOffset="25483.9">26547 14534 0,'0'-35'0,"0"0"15,0 53 110,0 17-93,0 18-32,0 0 15,0 0 1,0-1 0,-18-16-1,18-1 1,0 0-1,18-35 1,-18 36 15,35-36-15,0 0 15,18 0 0,-53-18-15,0-17-16</inkml:trace>
  <inkml:trace contextRef="#ctx0" brushRef="#br0" timeOffset="25750.35">26476 14746 0,'0'0'0,"18"0"16,17 0 15,0 0-15,-35-35-1,35 35 1,1 0 0</inkml:trace>
  <inkml:trace contextRef="#ctx0" brushRef="#br0" timeOffset="26383.52">26793 14764 0,'-17'0'0,"34"-53"16,-17 35 0,71 18-1,0 0 1,-36 18 15,-53 17-15,-17 18-1,0-53 17,-1 35-32,1 1 31,53-36 0,17 0-15,0 35-1,-35 0 17,0 0-1,-17-35-15,-54 36 15,36-36-16,-18 0 1,18 0 0,35-18-1</inkml:trace>
  <inkml:trace contextRef="#ctx0" brushRef="#br0" timeOffset="45768.9">2910 15646 0,'-52'17'94,"52"19"-78,-36-1-16,1 0 15,35 0-15,-106 89 16,106-89-1,-70 0 17,-19 18-17,36-53 1,18 0 0,0-17-1,0 17 1,-1-36 31,36 1-32,18 35 1,-18-35 0,0-18-1,35 53 1,-35-35-16,0-1 31,53 36 0,-18 0 16,1 0 0,-36 18-31,35 17 15,-35 1 0,0-1 0,35-35-15,-35 35 0,0 0 31,0 1-32,0 17 16,0-18 16,36-35-31,-36 35 0,35-35 15,0 35 0,-35 1 32,35-36-48,1 0 1,-1 0 15,-35 35-15,0 0-1</inkml:trace>
  <inkml:trace contextRef="#ctx0" brushRef="#br0" timeOffset="46783.57">3087 16175 0,'0'0'0,"0"17"109,0 19-77,0 17-17,0-18-15,0 53 16,0-53 15,0 36-15,0-18-1,-18-53 17,-17 0-1,0-18 0,35-35-15,-53 53-1,53-70 1</inkml:trace>
  <inkml:trace contextRef="#ctx0" brushRef="#br0" timeOffset="47071.87">3087 15910 0,'0'-35'32</inkml:trace>
  <inkml:trace contextRef="#ctx0" brushRef="#br0" timeOffset="47665.66">3616 15716 0,'-18'0'32,"1"0"-17,17 18 17,-36-18-17,36 35 1,-35 0-1,35 18 1,0-17-16,0-1 16,0 0-1,-53 18 1,53 0-16,0-18 16,0 1-1,35 34 1,-35-35 15,53 1-15,-17-36 15,-1-18-15</inkml:trace>
  <inkml:trace contextRef="#ctx0" brushRef="#br0" timeOffset="52728.49">3881 15769 0,'0'0'0,"-18"0"78,18 18-15,0 35-48,0 0 1,-35-53 0,35 35-1,0 35 1,0-34-1,35-36 17,-35 35-17,53-35 17,0-18-1,-53-17-16,35 35 1</inkml:trace>
  <inkml:trace contextRef="#ctx0" brushRef="#br0" timeOffset="52929.37">3933 15910 0,'0'-35'15,"71"35"17,-36 0-32</inkml:trace>
  <inkml:trace contextRef="#ctx0" brushRef="#br0" timeOffset="53177.98">4145 15734 0,'88'18'0,"-52"70"16,-36-53-1,0 0-15,0 71 16,0 0 0,-36-18-1,-87-35 1,35-18 0</inkml:trace>
  <inkml:trace contextRef="#ctx0" brushRef="#br0" timeOffset="65018.3">3157 16104 0,'0'-70'15,"0"34"48,0 1-32,-17 70 32,17 1-48,0 17 1,0-18 0,0 18-1,-36 0 1,1-18-1,35 0-15,0 1 16,0 17 0,-35-53-1,35 52 1,0 19 15,0-36 16,18-35-16,-18 36-15,35-36 0,0 0-1,-17 0 1,52 0-1,-70-18 1,36 18 0,-36-71-16</inkml:trace>
  <inkml:trace contextRef="#ctx0" brushRef="#br0" timeOffset="65267.92">2963 16457 0,'18'0'16,"17"-35"15,18 35-16,-18 0 1,1 0 0,17-35-1</inkml:trace>
  <inkml:trace contextRef="#ctx0" brushRef="#br0" timeOffset="65696.55">3104 16016 0,'0'0'0,"0"-35"16,0 70 15,-17-35-15,17 71-1,0-36 1,-71 106 0,71-88-1,0 35 1,0-35-1,0 18 1,0-18 15,18-53-15,17 0 0,0 0 15,-35-18-16</inkml:trace>
  <inkml:trace contextRef="#ctx0" brushRef="#br0" timeOffset="65834.98">2963 16528 0,'36'-36'15,"-1"36"-15,141-70 16,18 70-1</inkml:trace>
  <inkml:trace contextRef="#ctx0" brushRef="#br0" timeOffset="67149.95">3916 15910 0,'17'0'16,"-17"-53"-1,0 71 95,-35-18-95,35 53-15,0 17 16,0 1 15,0-18-15,18-18-1,35-35 17,-18 0-17,0-17 1,18 17-1,-70 0 48,-19 0-32,-17 0 16,0 0 0,53-36-31,-35 36-16,35-35 15,0 0 1,-35 35-1,35-36 1,0 1 15,18 0-15,-18 0 0,35 35-1,-53 0 32,18 17-31,-35-17-1,35 36 1,0-1 0,18 0-1,17 0 1,18-35-1,-18 36 17,0-36-17,-35-36 1</inkml:trace>
  <inkml:trace contextRef="#ctx0" brushRef="#br0" timeOffset="67644.5">3986 15646 0,'0'17'63,"-35"-17"-32,17 0 0,18-17-15,0-19 0,36 36 15,-1 0 16,-53 0-32</inkml:trace>
  <inkml:trace contextRef="#ctx0" brushRef="#br0" timeOffset="69668.53">4498 16757 0,'-18'0'31,"18"35"-15,-53 18-16,53 0 16,-70-18-1,-1 124 1,36-124 0,0 1-1,-53-36 1,52 35-16,1-35 15,35-18 17,0-17-17,0-18 1,0 18 0,18 0-1,17-1 16,18 36-15,-53 18 0,53 17-1,0 0 1,-36 1 0,-17-1-1,53 36 1,-53 17-1,35-53 1,-35 36 0,0-54 15,36-17-15,17 0-1</inkml:trace>
  <inkml:trace contextRef="#ctx0" brushRef="#br0" timeOffset="70280.8">5062 16916 0,'0'-36'16,"0"1"31,-35 35-47,0 0 46,35 35-30,0 1-16,-71 34 16,36-34-1,0 175 17,-54-176-17,107 18 1,-18 0-1,0-17 1,71 34 0,17-35-1,0-35 1</inkml:trace>
  <inkml:trace contextRef="#ctx0" brushRef="#br0" timeOffset="70808.83">5415 17216 0,'0'-36'0,"-17"36"94,17 18-79,-36 17 1,36 36 0,-53-36 15,53 0-15,53 1 30,-17-36-14,16 0-1,1 0 0,-53-18-15</inkml:trace>
  <inkml:trace contextRef="#ctx0" brushRef="#br0" timeOffset="71031">5503 16898 0,'0'-35'16,"-35"35"31</inkml:trace>
  <inkml:trace contextRef="#ctx0" brushRef="#br0" timeOffset="71330.81">5662 16898 0,'0'0'16,"71"18"-1,-36 52 1,71 54 0,-106-1-1,0-35 1,-18-17 0,-105 17-1,70-35 1,-18-53-1</inkml:trace>
  <inkml:trace contextRef="#ctx0" brushRef="#br0" timeOffset="72112.3">4463 17480 0,'0'0'0,"-18"0"47,18 18-31,0 17 0,-35 36 15,-1-1-16,36-35-15,0 18 16,0 18 0,0-36-1,18 0 17,17-35-17,18 0 1,-17-17-1,-36-18 1,35 35-16</inkml:trace>
  <inkml:trace contextRef="#ctx0" brushRef="#br0" timeOffset="72281.55">4339 17780 0,'0'0'0,"0"-35"0,18 35 16,17 0 0,53 0-1,0 0 1,-35 0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2:42:47.686"/>
    </inkml:context>
    <inkml:brush xml:id="br0">
      <inkml:brushProperty name="width" value="0.05292" units="cm"/>
      <inkml:brushProperty name="height" value="0.05292" units="cm"/>
      <inkml:brushProperty name="color" value="#0070C0"/>
    </inkml:brush>
  </inkml:definitions>
  <inkml:trace contextRef="#ctx0" brushRef="#br0">14499 4039 0,'0'-17'47,"-35"17"16,-18 0-32,0 35 0,53 0-15,0 1-1,0-1 1,0 0 0,0 0 15,0-17-16,0 17 32,18-35-31,17 0 0,0 0-1,-35-17 16,36 17-15,-1-36 0,-35 1-1,0 0 1,35-18 0,-35-18-1,-18 54 1,18-19 15,-52 36 0,16 0-15,1 0 15,35 18 16,35-18-31</inkml:trace>
  <inkml:trace contextRef="#ctx0" brushRef="#br0" timeOffset="442.85">14728 4357 0,'0'-35'78,"0"-1"-62,0 1 62,0 53-47</inkml:trace>
  <inkml:trace contextRef="#ctx0" brushRef="#br0" timeOffset="1296.08">15028 3881 0,'-35'0'141,"35"70"-126,0-35 1,0 36-1,0-18 1,-35-53-16,35 53 16,0-18 15,0 0-15,0 54-1,0-54 1,0 0 15,35-35-15,0 0 15,1-18-15,-36-17-1,53 0 16,-53 0-31,0-18 32,0 17-17,-18 36 1,0 0 0,-17 0-1,0 0 1,-36 0-1,71 18 17,18-18 15,-18 35-47</inkml:trace>
  <inkml:trace contextRef="#ctx0" brushRef="#br0" timeOffset="1758.83">15505 4057 0,'0'0'15,"-53"0"48,53 35-63,0 18 15,-53-53 1,53 35 0,-71 18-1,36 18 1,35-36-1,0 0 1</inkml:trace>
  <inkml:trace contextRef="#ctx0" brushRef="#br0" timeOffset="2293.12">15293 4039 0,'0'18'125,"35"70"-93,0-53-17,-35 1 1,36-36-1,-36 35 1,35-35 0,-35 53-1,18-53 1</inkml:trace>
  <inkml:trace contextRef="#ctx0" brushRef="#br0" timeOffset="2775.79">15681 4286 0,'-18'0'16,"36"0"0,-36 0 15,18-35-15,0 0 15,0 52 47</inkml:trace>
  <inkml:trace contextRef="#ctx0" brushRef="#br0" timeOffset="3679.1">15857 4145 0,'0'0'0,"0"-53"0,36 0 32,-1 53 15,0 0-16,53 0 0,-35 0 0,-53 18 1,0 53-1,-17-71-16,17 35 1,0-18 0,-36 19-1,36-1 1,-53-35 0,53 35-1,0 1 48,36-36-1,-1 0-46,18 0-1,-53-18 1,35 18 0,0 0-1,1 0 1</inkml:trace>
  <inkml:trace contextRef="#ctx0" brushRef="#br0" timeOffset="21583.87">16492 7197 0,'0'-36'31,"0"54"156,0 35-171,0 0-16,0-18 16,0 89 15,0-89-15,0 18-1,0-18-15,0 0 31,0-17-15,0-53 93</inkml:trace>
  <inkml:trace contextRef="#ctx0" brushRef="#br0" timeOffset="22243.83">16510 7179 0,'0'-35'0,"35"35"31,-35-36-16,71 36 32,-71-35-47,17 35 32,19 0-17,-1 0 1,-35 18-1,35 17 1,-35 0 15,0 1 1,0 17-17,-17-18 16,-19-35 1,36 35-32,-35-35 31,35 35-15,-18-35-1,-17 0 1</inkml:trace>
  <inkml:trace contextRef="#ctx0" brushRef="#br0" timeOffset="23375.58">17039 7020 0,'0'-35'62,"-35"35"32,35 18-78,0 17 15,-35-35-31,35 35 15,0 0 1,0 1 0,-71-36-1,71 35 17,0 18-17,0-18 1,0 0-1,-35 1 17,35-1-17,0 0 48,0-17-32,0 17 0,17-35-31,-17 36 47,36-36-31,-1 0 31,18 0 15</inkml:trace>
  <inkml:trace contextRef="#ctx0" brushRef="#br0" timeOffset="26173.84">17233 7179 0,'0'0'0,"0"-35"47,35 35-32,-35-36 16,-17 36-15,-18 0 31,-1 0-16,36 18-15,0 17 15,0 1-15,-35-36-1,35 17 1,0 19 15,0-1-15,0 0 31,18-35-16,17 0 0,0 0-15,0 0 31,18 0-16</inkml:trace>
  <inkml:trace contextRef="#ctx0" brushRef="#br0" timeOffset="26816.15">17410 6950 0,'-53'17'78,"53"36"-62,0-17-1,0 16 1,0-16-16,-18-1 15,18 18 1,0 35 0,0-35-1,0 53 1,0-36 0,0-34 15,0-54 78</inkml:trace>
  <inkml:trace contextRef="#ctx0" brushRef="#br0" timeOffset="27388.18">17498 7161 0,'17'0'16,"-17"-35"-1,-17 35 48,34 0-63,-17 18 16,0 17-1,0 18 16,0 17-15,0-17 0,-17-53-1,17 36 1,0-1 0,0 0-1,0-17 1,17-18 15,-34 0-15</inkml:trace>
  <inkml:trace contextRef="#ctx0" brushRef="#br0" timeOffset="27826.81">17709 7179 0,'-17'0'31,"17"18"0,0 35 1,0 17-17,0-17 1,0 0-1,0-18 17</inkml:trace>
  <inkml:trace contextRef="#ctx0" brushRef="#br0" timeOffset="28091.37">17586 7373 0,'0'0'0,"18"0"32,-18-35-1,35 35-15,0 0-1,0 0 16</inkml:trace>
  <inkml:trace contextRef="#ctx0" brushRef="#br0" timeOffset="28554.96">17833 7073 0,'35'0'15,"0"0"16,1 53-15,-36 0 0,53 35-1,-53-53-15,0 18 16,0 18 0,0 0-1,0-19 1,-18 1 15,-53-35-15,36 35-1,0-53 1,-18 0 0</inkml:trace>
  <inkml:trace contextRef="#ctx0" brushRef="#br0" timeOffset="31375.1">18256 7179 0,'0'18'141,"18"-18"-126,17 35 1,0-35 0,-35 35-1,53-35 1,18 35 0,-36 1 15</inkml:trace>
  <inkml:trace contextRef="#ctx0" brushRef="#br0" timeOffset="31827.02">18486 7126 0,'-36'0'15,"1"0"32,35 18-31,0 17 0,-35-35-16,35 35 15,-53 18 1,18-53-1,35 35-15,-36-35 16,36 36 31,0-1-16</inkml:trace>
  <inkml:trace contextRef="#ctx0" brushRef="#br0" timeOffset="32979.15">18680 7091 0,'0'17'94,"0"36"-78,0 36-1,0-37 1,0-16 0,0-1-1,0 0 1,-36 1 15</inkml:trace>
  <inkml:trace contextRef="#ctx0" brushRef="#br0" timeOffset="33533.37">18680 7038 0,'0'0'15,"0"-35"32,17 35-31,54 0-1,-18 0 1,-18 0 15,-35 35 0,0 0-15,0 0 15,-18-35-15,-17 36 31,0-36-16,-36 53-15</inkml:trace>
  <inkml:trace contextRef="#ctx0" brushRef="#br0" timeOffset="34232.48">19191 6914 0,'0'0'0,"0"-35"0,-18 35 31,18-35 1,-35 35-1,35 18-31,0 34 47,-53-52-47,53 53 15,-53 0 17,53 0-17,-35-18 1,35 1-1,-35-1 1,35 18 0,0-18-1,0 0 1,17 1 0,19-36-1,-36 35 1,35-35-1,0 0-15</inkml:trace>
  <inkml:trace contextRef="#ctx0" brushRef="#br0" timeOffset="35267.55">19368 7038 0,'-36'0'63,"36"18"-32,0 17-15,0 18-1,0-18 1,0 0 15</inkml:trace>
  <inkml:trace contextRef="#ctx0" brushRef="#br0" timeOffset="36191.93">19597 6862 0,'-18'0'0,"18"-36"16,0 54 31,0 35-31,0 35-16,0-53 15,-70 53 1,70 36 15,-36-71-15,36 17-1,0-34 1,0-19 0,18-17-1</inkml:trace>
  <inkml:trace contextRef="#ctx0" brushRef="#br0" timeOffset="36698.17">19826 7161 0,'0'-35'16,"0"70"-16,0-105 16,-18 70 30,18-35-30,-70 35 0,70 35-1,-35 0 1,-1 0 0,36 1-1,0-1 1,0 0 15,0 0-15,18-35-1,35 53 1,0-53 0,17 0-1,-17 0-15</inkml:trace>
  <inkml:trace contextRef="#ctx0" brushRef="#br0" timeOffset="37032.58">20038 7003 0,'0'-18'0,"17"18"16,19 35 31,-1 1-32,-35 16-15,35 19 16,-35 0-1,0-19 1,-70 19 0,-1-18-1,-35 0 1</inkml:trace>
  <inkml:trace contextRef="#ctx0" brushRef="#br0" timeOffset="59194.57">17092 7779 0,'0'0'0,"-35"0"94,0 17-47,35 19-32,0-1 1,0 0 15,17-35 0,-17 36-15,88-36 15,-52 0 1,-36-18-17,17 18 1,19 0-16,-36-35 15,0-1 1,35 36 0,-35-53-1,-18 0 1,18 18 0,-35 35-1,35-17 1,-53 17 31,53 35-32,-53 0 1</inkml:trace>
  <inkml:trace contextRef="#ctx0" brushRef="#br0" timeOffset="59526.96">17357 8043 0,'0'-17'32,"0"-19"14</inkml:trace>
  <inkml:trace contextRef="#ctx0" brushRef="#br0" timeOffset="60029.25">17604 7726 0,'0'17'47,"0"1"-16,-53 35-15,53 0 0,-36-18 15,36 1 0,53-36 16,18 0-16,-36 0-15,18 0-1,0-18 1,-18 18 0,1 0-1,-36-35 1</inkml:trace>
  <inkml:trace contextRef="#ctx0" brushRef="#br0" timeOffset="60366.8">17762 7779 0,'0'0'16,"-35"0"15,35 35-16,0 36 1,-35-18 0,35 17-1,0 1 1,0-36 31,0-17-32</inkml:trace>
  <inkml:trace contextRef="#ctx0" brushRef="#br0" timeOffset="60734.98">18133 7708 0,'-18'0'63,"18"18"-63,0 17 15,-35-35 1,35 35 0,-35 54-1</inkml:trace>
  <inkml:trace contextRef="#ctx0" brushRef="#br0" timeOffset="61061.41">18009 7743 0,'0'18'78,"18"-18"-63,-18 35-15,35-35 16,-35 53 0,36-53-1,-36 36 1,52-1 0</inkml:trace>
  <inkml:trace contextRef="#ctx0" brushRef="#br0" timeOffset="61620.32">18380 7743 0,'0'18'31,"0"35"1,0-18-17,0 1 1,35-1 15,0-35-15,1 0-1,-1-35 1,0 35 0,-35-71-1,0 36 1,0 17 15,-53 18-31,53-35 16,-35 35-1,0 0 1,35 17 31,-36-17-32,36 18 17</inkml:trace>
  <inkml:trace contextRef="#ctx0" brushRef="#br0" timeOffset="61880.18">18715 7849 0,'0'-35'31</inkml:trace>
  <inkml:trace contextRef="#ctx0" brushRef="#br0" timeOffset="62459.32">18838 7691 0,'-35'0'31,"35"35"0,0 0 1,18-35-32,-18 35 31,53-35 0,-18 0-15,0 0-1,0 0 17,-35 36 30,0-1-31,-17-35-15,-18 35 0,-1-35 15,1 0 0</inkml:trace>
  <inkml:trace contextRef="#ctx0" brushRef="#br0" timeOffset="62855.2">18874 7638 0,'0'-18'31,"70"18"0,-17 0-15,-18 0-1,1 0 1,17 0 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5:06:59.693"/>
    </inkml:context>
    <inkml:brush xml:id="br0">
      <inkml:brushProperty name="width" value="0.05292" units="cm"/>
      <inkml:brushProperty name="height" value="0.05292" units="cm"/>
      <inkml:brushProperty name="color" value="#00B050"/>
    </inkml:brush>
  </inkml:definitions>
  <inkml:trace contextRef="#ctx0" brushRef="#br0">11942 4322 0,'17'0'110,"54"0"-79,-18 0-15,17 0-1,-35 0-15,18 0 16,-17 0 0,17 0-1,-18 0 1,35 0-1,1 0 1,-18 0 0,0 0 15,0 0 0,-36 0-31,72 0 16,16 0-1,-16 0 1,-54 0 0,-17 0-16</inkml:trace>
  <inkml:trace contextRef="#ctx0" brushRef="#br0" timeOffset="1128.58">11889 4392 0,'53'0'125,"-1"0"-125,1 18 15,88-18 1,-88 17-16,-17-17 16,17 18-16,-36-18 15,1 0-15,52 18 16,-17-18-1,-35 17 1,53-17 0,-1 0 15,1 0-15,-36 18-1,53-18 1,-35 0-1,-18 0 17,-17 0-32,0 0 15,35 0 1,-18 0 0,88 0-1,-105 0 1</inkml:trace>
  <inkml:trace contextRef="#ctx0" brushRef="#br0" timeOffset="2681.17">11818 10513 0,'18'0'93,"-1"0"-77,1 0 15,17-18-15,124 18 0,-53 0-1,-18-17-15,-53 17 16,18-36-1,18 1 1,-1 17 0,1 1-1,52-1 1,-52 0 0,-18 1 15,-36 17 0</inkml:trace>
  <inkml:trace contextRef="#ctx0" brushRef="#br0" timeOffset="3585.7">11730 10672 0,'18'0'32,"158"-18"-17,18 0 1,-18-17-1,-35 17 1,-70 1 0,-53 17-1,-1 0 17,1 0-32,17-18 15,0 18 1,18-18-1,0 18 1,-35 0 0,0 0-1,-1 0 1,1 0 0,17 0-1,-17 0 1,-1 0-1</inkml:trace>
  <inkml:trace contextRef="#ctx0" brushRef="#br0" timeOffset="11325.46">3157 17092 0,'0'0'15,"-17"0"-15,-19 0 32,19 18-17,-1-18 1,-17 0 0,17 0-1,1 0-15,-1 0 16,-70 0 15,53 0-31,-1 0 16,-34 0-1,52 0-15,-53 0 16,36-18 15,18 0-15,-1 1-16,-53-1 15,1 1 1,35-19 0,-18 19 15,0-19-15,0 1-1,35 17 1,-17-17-1,17 18 1,-17-1 0,0-35-1,-18-35 1,17 52-16,1-34 16,18 35-1,17 17 1,0-35 15,0-35-15,0 17-16,0-17 31,0 53-31,0-18 16,17 18-16,1-1 15,35-52-15,-18-35 16,0-18-1,18 52 1,18 37 0,-1-19-1,-52 36 1,35-1 0,-35 1-16,17 17 15,35-34 1,1-1-1,-1 0-15,1 17 16,-18 19 0,18-1 15,17-17-15,0 17-1,0 1 1,-53 17-16,-17-18 15,53 18 1,-54 0-16,54 0 16,35 0-1,-36 0 1,36 18 0,0 17-1,-36 0 1,-34-17-1,105 52 17,-88-52-32,-18 0 15,71-1 1,-89 19 0,19-36-1,-19 17 1,1 1-1,17 17 1,1 18 0,-19-35-1,1 17 1,-18 0 0,17 1-1,-17-1 1,0 0-1,0-17 1,0-1-16,0 1 16,0 0-1,0 17 1,0-17 0,0 17-1,0 18 16,0-18-15,-17-17-16,-1-18 16,1 35-1,-1 0 1,18 0 0,-71 54-1,71-72-15,-35 1 16,0 35-1,17-53 1,-17 53 0,17-36-1,1 1 17,-19 17-17,-34 18 1,52-35-1,0-18 1,-17 35 0,0 0-1,17 1 1,-17-36 0,-36 53-1,54-36 1,-36 36-1,18-35 1,17-18 0,-17 17-1,17 1 1,-17 0 15,-18 17-15,35-17-1,-17-1 1,17 1-16,-35 0 16,18 17-1,-18 18 1,0-36 0,36 1-1,-1 0 1,-17-1-1,-1 1 1,1 17 0,18-17 15,-1 0 0,0-18-15,1 17-16,-19 1 31,36-1-15,-17 1-16,-1 0 15,0-18 1,1 17-16</inkml:trace>
  <inkml:trace contextRef="#ctx0" brushRef="#br0" timeOffset="21578.08">11748 2981 0,'52'0'140,"72"-35"-140,17 35 16,18-18 0,123 18-1,-17-18 1,-36-17 0,-70 35-1,-124-17 1,35 17-1,-17 0 1,36-18 0,-19 18-1,18 0 1,-52 0-16,-19 0 16,18 0-1,-17 0 32,0 0 0</inkml:trace>
  <inkml:trace contextRef="#ctx0" brushRef="#br0" timeOffset="22698.27">12259 3140 0,'0'17'172,"18"36"-157,123-53-15,-35 0 16,52 0 0,-69 0-1,-54 0 1,0 0 0,0 0-1,18 0 1,0 0-1,-17 0 1,-19 0 0,1 0-1</inkml:trace>
  <inkml:trace contextRef="#ctx0" brushRef="#br0" timeOffset="32625.98">12612 11818 0,'0'-18'94,"-18"1"-78,1 17-1,-19 0-15,-17 0 16,18 0-1,17 0 1,-52 0 0,52 0-16,1 0 15,-36 0 1,17 0 0,-17 0-1,18 0 1,0 0-1,0 0 1,17 0-16,0 0 16,1 0-16,-36 0 31,18 0-31,-18 0 16,0 0-1,0 0 1,18 0-1,17 0 1,-35 0 0,18 0 15,-54 0-15,37-18-16,-54 1 15,0-19 1,35 36-1,1-35 1,34 35 0,36-18-1,0 1 79,-17 17-94,17-18 16,-18 0-16,1 1 15,-19-19 1,19 1 0,17 18-16,-18-54 15,0 18 1,18 0-1,-17 18 1,17-18 0,0 18-1,0 17 17,0 0-32,17 1 15,1-71 16,0 52-31,-1-17 32,-17 36-17,18-19 17,17 1-17,-17 18 1,-18-1-1,17 0 1,1 1-16,0-19 16,-1 19-1,1-1 1,0 0 0,-1 18-1,19-17 1,-36-1-1,17 1 1,19-1 0,16 0 15,-16 18-15,-1-17-1,0 17 1,1 0-1,-1 0 1,35 0 0,-34-18-1,17 18 1,0 0 0,-18 0-1,0 0 1,0-18-1,1 18 1,-19 0 0,1 0-1,17 0-15,36 0 32,-36 0-1,0 0-16,18 0 1,-18 0 0,18 0-1,0 0 1,-35 0-16,0 0 16,-1 0-16,1 0 15,17 0 1,-17 0-1,35 0 1,-18 0 0,0 0 15,-17 0-15,35 0-1,-36 0-15,1 0 16,35 0-1,0 0 1,-18 0 0,36 0-1,-1 0 1,-17 18 0,-17-18-1,-36 35 110,17-35-109,-17 36-1,18-19-15,-1 36 16,1-35 0,0 17-1,-1-17 1,-17 17 0,0-17-1,18-1 16,0 18-31,-18-17 16,0 17-16,17 18 16,-17-17-1,0-1 17,0 0-17,0 0 1,0-17-1,0 0-15,0-1 16,0 1 0,0 0-16,0-1 15,0 1 1,0 0 0,0 17-1,-17-18 1,17 1-1,-18 17 1,0 1 0,18-19-1,-35 1 17,17 0-17,1 17 1,-18 18-1,-1-53 1,-17 53 0,-17-18-1,52-17 1,-17-1 0,17-17-1,-17 18 1,17-18-1,-17 0 1,17 0 0,-35 0 15,1 0-15,34 0 15,0 0 31,1 0 32,-1 0-78,0 0-1,1 0-15,-19 0 32,19 0-17,-19 0 1,19 0-16,-1 0 15,1 0 17,-1 0-1,-17 0-15,17 0-1</inkml:trace>
  <inkml:trace contextRef="#ctx0" brushRef="#br0" timeOffset="47296.38">9948 9066 0,'53'-17'109,"-35"-1"-109,0 0 16,-18 1 0,35-54-1,18 18 1,-36 18-16,-17 17 15,18 18-15,17-52 16,-17 34 0,17-35-1,-17 35 1,17-17 0,-35 17 15,35-17-31,-17 17 15,0 1 1,-1-1 0,1-17-1,0 0 1,-1 17 0</inkml:trace>
  <inkml:trace contextRef="#ctx0" brushRef="#br0" timeOffset="47934.28">10001 9119 0,'18'0'94,"17"-53"-94,-17 18 16,70-88-1,18-36 1,-71 71 0,89-36-1,-89 71-15,18 18 31,-36 35-31,1-18 32,0 18-17,-1 0 1</inkml:trace>
  <inkml:trace contextRef="#ctx0" brushRef="#br0" timeOffset="55588.25">10619 8555 0,'-18'0'0,"0"0"16,18 17 62,0 1-31,0 0-32,-17-1 1,17 1 0,0 0 15,0-1 0,0 1-31,0 0 16,0-1-1,-18 1 1,18 0 0,-18-1 15,1 1-16,-1-1 1,1 1-16,17 17 16,-53-17-1,17 0 1,19 17 0,-1-17-1,0-1 1,1-17-1,-1 18 1,-17 17 0,35-17-1,-18-1 1,1 1 0,-1-18-1,0 0 1,-17 18 15,35-1-15,-18 1-1,1 0 17,17-1-17,-18 1 1,0-18-1,1 18 1,17-1 0,0 1-1,-18-18 1,18 17 15</inkml:trace>
  <inkml:trace contextRef="#ctx0" brushRef="#br0" timeOffset="58175.28">10601 7708 0,'18'0'219,"35"0"-204,-36 0-15,1-17 16,35-54 0,-36 36-1,19 17 1,-1 0 0,-17-17-1,-18 18-15,35-19 16,-18 19 15,19-1-15,-36 0-1,17 1 1,-17-1 15,18 18-31,0-18 31,-18 1 16</inkml:trace>
  <inkml:trace contextRef="#ctx0" brushRef="#br0" timeOffset="58910.55">10513 8220 0,'0'0'15,"35"-36"-15,-35 19 0,18-1 16,-1 1-16,54-36 15,-36 17 1,18 1 0,18-35 15,-54 34-31,1-17 16,88-88-1,-106 124 1,17-1 15,1 0 0,0 1 1</inkml:trace>
  <inkml:trace contextRef="#ctx0" brushRef="#br0" timeOffset="61215.24">15081 2910 0,'18'0'16,"-18"-17"0,0-1-1,-18 1 1,-17-36-1,17 53-15,-17-18 16,17-17 0,-35-1-1,-17 1 1,-1 0 0,36 35-1,35-18 1,-18 1 46,1 17-46,-1-18-16,-52-17 31,17-18-15,0 35-1,35 0-15,1 18 16,17-35 93</inkml:trace>
  <inkml:trace contextRef="#ctx0" brushRef="#br0" timeOffset="61409.1">14517 2152 0,'0'0'0,"17"-35"0,36-71 31,-35 53-15,0 18-1,-1 17 1,1 0 0,17-17-1,-17 17-15,-1-17 16,19 35 0</inkml:trace>
  <inkml:trace contextRef="#ctx0" brushRef="#br0" timeOffset="62377.66">14781 1764 0,'36'-35'0,"17"-1"16,17-17-1,1 18 1,-318 212-16,564-389 16,-617 406-16,688-423 15,-370 229-15,0-18 16,35 18 15,-18 0-31,0 0 16,71 0-1,-71 0 1,18 0 0,0 0-1,-18 0 1,54 53 0,-19-35-1,36 52 1,-106-52-1,35 17 1,1 0 0,-1 18-1,0-18 17,-17 1-17,-1-1 1,1 36-1,0-19 1,-18 1 0,17-17-1,-17 17 1,0 17 0,0 1-1,0-1 1,0 18-1,-35-35 1,17 0 0,-52 0-1,17 0 1,0-18 15,35-17-15,-52 17-1,-1-35 1,54 0-16,-54 0 16,36 0-16,-106 0 15,35 0 1,0-17 0,-35-36-1,17 35 1,71 0-1,36 1 1,-36-89 15,18-17-15,-54-54 0,54 89 15,35 53-31,0 17 31</inkml:trace>
  <inkml:trace contextRef="#ctx0" brushRef="#br0" timeOffset="75463.73">9701 15117 0,'18'-18'109,"70"0"-93,0-35-16,1 36 15,-36-1 1,-1 0-16,72-35 16,-54 18-1,-52 35 1</inkml:trace>
  <inkml:trace contextRef="#ctx0" brushRef="#br0" timeOffset="75978.36">9878 15293 0,'53'-53'109,"53"35"-109,17-35 16,-52 36 0,-54 17-1</inkml:trace>
  <inkml:trace contextRef="#ctx0" brushRef="#br0" timeOffset="81130.31">10901 14552 0,'0'0'0,"0"-18"0,17 18 31,1 0-15,0-17 0,-1-1-1,19-17 1,-1 17-1,-17 1 1,34-1-16,-16 0 31,-19-17-15,1 17 0,35-34-1,-35 34 1,-1 18-1</inkml:trace>
  <inkml:trace contextRef="#ctx0" brushRef="#br0" timeOffset="92051.18">12665 12312 0,'0'0'0,"-18"18"16,0-1 0,1 1-16,-1-1 15,1-17 16,-1 18 1,0-18-17,1 0 1,-54 0 0,53 0-16,-87 0 15,16-18 1,1 1-1,35-1 1,0-17 0,18 17-1,17 18 1,-17-17 0,0-1-1,-36-17 1,36 17-1,-35 0 17,17-17-17,-18 0 1,36 17 0,-1 1-1,1-1 1,0-17-1,17-1 1,-17 19 0,0-36-1,-18 0 1,35 18 0,1-18-1,-19 18 1,1-18-1,0 0 1,-1 0 0,-17-106-1,36 53 1,-18-35 0,-36 0-1,53 88 1,18-70-1,0 34 1,0 1 0,18-35-1,17-18 1,-35 52 0,18-16-1,17-1 1,-35 18 15,18 35-31,-18 0 16,0 0-16,17-88 15,1 0 1,-18-1 0,0 37-1,0 16 1,0-158-1,0 195 1,0-37-16,0-34 16,18-18-1,-18 17 1,17 1 0,19-18-1,-19 17 1,19-34 15,-1-1-15,0 71-16,0-89 15,54-17 1,-36 18 0,-18 35-1,-18 17 1,1 18-1,17-17 1,-17-1 0,17-17-1,-35 106-15,18-71 16,-18-17 0,18 52-1,-18 18 1,17 0-1,1-17 17,0-1-17,-18 18-15,17 0 16,-17-17-16,0-36 16,0-53-1,0 18 1,0 18-1,0-18 1,0 35 0,0-18-1,0 36 1,0 17 0,-17-52 15,-1 35-16,18-53 1,0 53 0,0-54-1,0 54 1,0-18 0,0 18-1,0-88 1,18 88-1,-18 17 1,17 0 0,-17-123-1,0 0 1,0 89 0,0-37-1,0 90 1,0-72-1,0 89 1,0-36 0,0 18-1,0-70 1,18 35 0,-18-1-1,17 19 1,1-18-1,0 35 1,-1 18-16,1-89 16,17 36-1,18 0 1,-18-1 0,1 1-1,34 0 1,-17 18-1,18-36 17,-36 70-32,-17 1 15,17 0-15,0 0 16,18-1 0,-18 1-1,-17 35 1,123-88-1,-53 53 1,18 17 0,-71-17-1,71 17 1,-70-17 0,52 35-1,-18-36 1,36 19-1,-18 17 1,-17 0 15,-18 0-15,17 0 0,-34 0-1,17 0 1,-1 0-1,19 0 17,35 17-17,-36 36-15,-17-53 16,71 36 0,-36-19-1,-17 1-15,17 0 31,0-1-15,53 1-16,-53-1 16,-52-17 15,-1 0-15,-18 0-1,19 18 1,17-18-1,-36 0 1,19 0 0,-1 18-1,71-1 1,-18 1 0,53 17-1,-18-17 1,-87-18-1,17 18 1,-36-18 0,19 0-16,-19 17 31,19-17-15,-1 18-1,-18-18 1,19 17-1,17 19 1,-36-1 0,19 0-16,52 54 15,-35-1 1,-18-35 0,0 0-1,-17-1 1,-1 107-1,19-18 1,-36-105 0,0 17-16,0-18 15,17 35 1,-17 1 0,0-1-1,0 19 1,0 52-1,-35-53 1,17 0 0,1-17-1,-18-18 1,17-18-16,0 0 16,-52 36-1,34-18 1,1 0-1,-18 17 1,-53 1 0,1 17 15,69-35-15,-17-18-1,0 0 1,18 1-1,-35 17 1,17-1 0,-18-16-1,18-1 1,-17-17 0,34-1-16,-17 19 15,1-19-15,-54 36 16,18-18-1,-1 1 17,19-19-32,-1 36 31,1-17-15,-18-19-1,-71 54 1,71-18-1,-36 0 1,36 17 0,-36 18-1,-17 18 1,-17 0 0,-54 70-1,177-105 1,-18-36-16,-71 142 15,107-142 1,-1 35 0,18-52 15,-18 53-15,1-1-1,-1-17 1,18-18-16,0 1 15,-18-19-15,18 1 16,-17 35 0,17 0-1,0-18 1,0 0 0,-18 36-1,18-1 1,0 1-1,0 17 1,0 0 0,0-35-1,0 18 1,0 88 0,0 35-1,0-71 1,0 18-1,0-88-15,0 71 16,0-54 0,0-17-16,0 35 15,0 142 1,0-107 0,0-17-1,0 17 1,0-17-1,0 35 1,0 0 0,0 71 15,35-71-15,-35-35-1,18-18 1,17 0-1,-35 36 1,18-54 0,-18 19-1,0-36-15,18-18 16,-18 18-16,0 70 16,0 18-1,0-35 1,0-18-1,0 1 17,0-37-17,0 19 1,0-36 0,0 53-1,0-17-15,0-18 16,0 53-1,0-53 1,0 17 0,17-17-1,1-18 1,-18 18 0,18-35-16,-18 0 15,0 35-15,0 17 16,17-35-1,-17 1-15,0 17 16,18 17 0,-18-17-1,0 35 17,0-17-17,0-18 1,0 17-16,0 18 15,0-52 1,0 52 0,0-18-1,0 1 1,0 0 0,0-1-1,0-17 1,0 18-1,0-54-15,0 54 16,0 17 0,-18-17-1,1-1 17,-1-17-17,0 18 1,18-18-1,-17-36-15,-1 1 16,0 17 0,1 18-1,17-35 1,-36 17 15,36-17-15,-17-1-1,-1-17-15,18 18 16,-18-18 0,18 17 15,-17-17-15,-1 53-1,1-17 1,-1-1-1,0-35 1,18 18 0,-17-1 15,-1-17-31,0 53 31,-17-35-15,17-18-1,1 0-15,-1 0 16,1 17 15,-1-17-15,0 0 0,-52 18-1,52-18 16,0 0-15,1 0-16,-19 0 16,-16 18-1,-19-18 1,-17 17 0,-71 1-1</inkml:trace>
  <inkml:trace contextRef="#ctx0" brushRef="#br0" timeOffset="94547.57">18944 4251 0,'18'0'125,"35"-35"-110,35 17-15,-18 0 16,54 1-16,-36-36 15,-17 35-15,-1-17 16,1 17-16,52-17 16,-52 0-1,-36 17 1,-17 18 0,-1 0 15</inkml:trace>
  <inkml:trace contextRef="#ctx0" brushRef="#br0" timeOffset="95370.02">19068 4374 0,'17'0'171,"54"-17"-171,176-54 16,53-17 0,-124 70-1,-70-17 1,-36 18 0</inkml:trace>
  <inkml:trace contextRef="#ctx0" brushRef="#br0" timeOffset="99195.25">19085 16563 0,'-35'0'0,"-18"18"15,0-18 17,0 17-17,36 1 1,-1-18 46,-17 0-62,17 0 16,0 0 31,-17 0-31,0-18-16,17 1 15,1 17 1,-1-18-1,0 18 1,18-18 62,0 1-78,0-36 16,-17 35-1,17-17 1,0 17 0,0 1 15,0-1-15,0 0-1,0 1-15,0-1 16,0-17-1,0-1 1,17 19 15,-17-19-15,18 19 0,0-36-1,-18 35-15,35-35 31,-18 18-15,1 0 0,35 0-1,-53 17 1,18 0 0,-1 1-1,19-1 1,-1 0-1,-17 18 1,-1-17 0,71 17 15,-35 0-15,0 0-1,-35 0 1,-1 0-1,1 17 1,0-17 0,-1 18-16,1 0 15,0 17-15,-1 18 16,1 17 0,0-70-1,-1 36 1,1-19-1,0 71 1,-18-35 15,17 0-15,-17-17 0,0-19-16,0 19 15,-70 34 1,17-35-1,-36-17 1,19-18 0,-18 0-1,35 0 1,35 0 0,1 0-16,-1 0 15,0 0-15</inkml:trace>
  <inkml:trace contextRef="#ctx0" brushRef="#br0" timeOffset="102055.89">19279 4075 0</inkml:trace>
  <inkml:trace contextRef="#ctx0" brushRef="#br0" timeOffset="140310.29">14411 4533 0,'-18'0'219,"54"0"-203,-19 0-16,19 0 15,34 0 1,-35 0 0,18 0-1,-17 0 1,-19 0 0,1 0-16,-1 0 15,19 0 1,-1 0-1,18 0 1,17 0 0,-34 0 15,52 0-15,18 0-1,-71 0-15,18 0 16,18 35-16,17-35 15,0 0 1,-17 0 0,-1 0-1,1 0 1,-36 0 0,18 0-1,-18 0 1,53 0-1,-17 0 17,-1 0-32,19-17 31,-19 17-15,-35 0-1,71 0 1,-70 0-1,-1 0-15,35 0 16,-17-18 0,-17 18-1,-1 0 1,-18 0 31</inkml:trace>
  <inkml:trace contextRef="#ctx0" brushRef="#br0" timeOffset="145965.63">20779 2893 0,'17'0'31,"-34"17"32,-19 1-48,1-18-15,17 0 16,-34 18 0,-19-1-1,0 1 1,1 0 0,17-1-16,-18-17 15,-34 18 1,69-18-16,-17 0 15,36 0-15,-72 18 16,19-18 0,-18 0-1,0 0 17,-54 0-17,54-18 1,-88-17-1,141 17 1,-1 0-16,1-17 16,-53 0-16,35 0 15,18-1 1,17 19 0,18-54-1,0-35 1,0-35-1,0 0 1,106-106 0,-18 88 15,71-17-15,17 52-1,-35 36 1,18-18-1,-53 36 1,-18 17 0,-53 35-16,36-17 15,-1 17-15,19-52 16,34 17 0,1 0-1,34-18 1,283-34-1,-106 34 1,18 36 0,123 17-1,-52 18 1,70 0 0,-177 0 15,-52 0-16,52 0 1,1 0 0,-36 0-1,106 0 1,-53 0 0,-17 0-1,-107 0-15,-70 0 16,1 0-16,210 0 15,-16 0 1,16 0 0,-70 0-1,54-35 1,-54 17 0,18-17 15,-18 17-16,159-35 1,-176-17 0,-36 52-1,0-35 1,-123 53 0,-18 0-1,36 0 1,-19 0-1,-52 0-15,53 0 16,-53 0 0,88 0-1,-17 0 1,-18 0 0,35 0-1,158 71 16,-210-71-15,-19 17-16,18 1 16,-35 0-16,71 17 15,-18 36 1,-36-54 0,36 18-1,-53 1 1,0-1-1,0-17 1,35 52 0,18-17-1,-71-35 1,89 52 0,-72-34-16,-34-19 31,17 19-16,18 52 1,0-35 0,-17 35-1,-36-53 1,35 53 0,18 142-16,-53-125 15,0-34 1,0-18-1,0-18 1,0 0 0,-18 18-1,-70 36 1,-18-1 0,18 18 15,-89-18-16,-34-18 1,-54 19 0,-105-1-1,35-35 1,-53 17 0,-159-17-1,335-18 1,-17-17-1,-124 0 1,-17 17 0,17-17-1,-70-18 1,-1 0 0,-17 35 15,265-35-31,-36 18 15,-35-18-15,-70 0 16,-1 0 0,18 0-1,53 0 1,142 0-16,-1 0 16,-88 0-1,0 0 1,88 0-16,35 0 15,-35 0-15,-105 0 16,-1 0 0,-17 0-1,70 0 1,-35 0 0,71 0 15,-36 0-16,0 0 1,-88 0 0,141 0-1,-35 0 1,35 0 0,-35 0-1,-18 0 1,-52 0-1,-54 0 1,-70-18 0,141 0-1,0-17 1,88 17 15,18 1-15,35 17-1,18 0 1,0 0 0,-18 0-1,17 0 1,1 0 0,-18 0-1,0 0 1,-35 0-1,35 0 1,18 0 0,17 0-1,-17 0 157,0-18-156,17 18-16,-17-18 15,-1 18 1,36-17 0,-35 17-1,0 0 1,17 0 0,1-18-16,-1 18 31</inkml:trace>
  <inkml:trace contextRef="#ctx0" brushRef="#br0" timeOffset="156299.51">22719 2752 0,'18'0'187,"17"0"-140,0 0-47,18 0 16,-18 0-16,18 0 15,-18 0 1,1 0 0,-19 0-1,1 0 1,17 0 0,18 0-1,0 0 16,-35 0-31,70-18 16,-35 18 0,-18 0-1,18 0 1,18 0 0,-1 0-1,-17 0 1,71 0-1,-107 0 1,1 0 15,-1 0-31,19 0 16,-19 0 0,1 0-1,0 0 32,-1 0-31,1 0-1,17-18 1,36 1 0,-1 17-1</inkml:trace>
  <inkml:trace contextRef="#ctx0" brushRef="#br0" timeOffset="158623.64">22401 3016 0,'18'0'32,"0"0"93,-1 0-78,36 0-1,-35 0-46,17 0 16,53-17 0,1 17-1,-37 0 1,19 0 0,0-18-1,-1 0 1,-52 1-1,17 17-15,0 0 16,-17 0 0,35-18-1,0 18 1,17 0 0,19 0-1,-37 0 1,1 0 15,-35 0-15,17 0-1,53 0 1,-17-18 0,0 18-1,-36 0 1,53-17-1,18 17 1,-71 0 0,-17 0-1,-1 0 63,1 0-46,0-18-17,-1 18 1,1-17 0,0 17-1,-18-18 1,17 18 31,-52 0 31,0 0-78,-1 18 15,1-18-15,-71 17 32,-17 18-17,17-17 1,71 0-16,-18-18 16,18 0-16,-36 17 15,36-17 1,-1 0-1,-16 0 1,34 0 0,0 0-1,1 0 1,-36 0 0,17 0-1,1 0 1,18 0 15,-1 0 0,0 0-15,1 0 15,70 0 63,17-17-94,-17-1 16,18 18-16,52-35 15,-70 17 1,-35 18-16,52 0 31,-35 0-15</inkml:trace>
  <inkml:trace contextRef="#ctx0" brushRef="#br0" timeOffset="171330.8">24818 2487 0,'18'0'93,"-1"0"-77,18 0-16,1 0 16,52-18-16,18-17 15,-18 18 1,0 17-1,-17-18 1,-18 18 0,-36 0 15,1 0-15,0 0 15,-1-18-31,1 18 31</inkml:trace>
  <inkml:trace contextRef="#ctx0" brushRef="#br0" timeOffset="172045.98">24730 2699 0,'35'0'15,"124"-18"1,-18-35 0,53 36-1,-71-1 1,-17 0-1,-35 1 1,17-1 0,-53 18 15,-17 0-15</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5:19:54.852"/>
    </inkml:context>
    <inkml:brush xml:id="br0">
      <inkml:brushProperty name="width" value="0.05292" units="cm"/>
      <inkml:brushProperty name="height" value="0.05292" units="cm"/>
      <inkml:brushProperty name="color" value="#00B050"/>
    </inkml:brush>
  </inkml:definitions>
  <inkml:trace contextRef="#ctx0" brushRef="#br0">13476 1393 0,'-18'0'109,"-34"0"-93,34 0-16,-53 0 15,-17 0 1,-18 0 0,53 0-16,36 0 15,-1 0 1,-88 0-16,36 0 31,-1 0-15,18 0-1,-35 0 1,35 0 0,0 0-1,-17 0 1,17 0-1,0 0-15,-18 0 16,1-17 0,17 17-1,-18 0 1,1 0 0,-1-18-1,1 18 1,-1-17 15,-35-1-15,36 0-1,-19 1 1,19-1 0,-18 0-1,35 1 1,0 17-1,35 0 1,-17-18 0,-18 18-1,18-18-15,17 1 16,-52-18 15,-1-1-15,53 19-1,-17-1 1,0 0 0,0 1-1,17-19 1,0-17 0,1 36-1,-1-18-15,0-18 16,18-18-1,18 1 1,0 17 0,52-106 15,-35 124-31,1-1 16,-19 1-16,19 0 15,17 0 1,-18-18-1,18 35 1,35-53 0,18 36-1,0 17 1,-1-17 0,142 0-1,-88 0 1,106 35-1,-71-18 1,-35 18 0,-18 0-1,17 0 1,-52 0 0,88 0-1,-70 0 1,-1 0-1,-52 0 1,-36 0 15,18 0-15,70 0 0,-34 18-1,-36-18 1,35 35-1,-53-17 1,18 17 0,53 35-1,-36 19 1,-52-89-16,35 53 16,-18 17-1,-17-17 1,17 18 15,-17-1-15,-1-35-1,-17-17-15,0 0 16,18 17 0,-18 35-1,0-52 16,0 0-31,0 17 16,0 0 0,0 18-1,-35-18 1,17 18 0,-17-17-1,-36 52 16,1-53-31,17-17 32,-18 17-17,1-17 1,-19-1 0,-16 1-1,16-18 1,-34 0-1,17 0 1,71 0-16,-53 18 16,52-18-16,-69 0 15,87 0 17,-17 0-17,17 0 1,-35 0-1,35 0 1,1 0 0,-1 0 15</inkml:trace>
  <inkml:trace contextRef="#ctx0" brushRef="#br0" timeOffset="2644">12876 5327 0,'-35'0'78,"-53"0"-78,35 0 16,18 0-16,-36 18 16,18-1-1,-17-17 1,-19 0-1,1 0 17,-18 0-32,-17 0 31,17 0-15,-17 0-1,-1 0 1,71 0-1,0 0 1,0 0 0,-35-17-1,0 17 1,-35-18 0,52 0-1,36 18-15,-18-17 16,18 17-16,-1 0 15,1-18 1,-18-17 15,0 17-15,36 0 0,-1-17 15,-17 0-31,17 0 15,-17 17 1,17-17-16,-17-36 16,17 18-1,18-106 1,0 36 0,35 0-1,1 34 1,70-69 15,-54 69-31,-16 54 31,34-35-31,1-1 16,-1 18 0,1 0-1,-18 0 1,70 0-1,-17 0 1,18 1 0,-1 16-1,-35 19 1,-52-1-16,69 0 16,-16 18-1,34 0 1,-52 0-1,17 0 1,53 0 0,-88 0 15,53 0-15,-71 0-16,71 36 15,35-19 1,-53-17-1,-35 18 1,0 0 0,-35-1-1,52 18 1,1-17 0,-1 17-1,-17 1 1,-35-19-1,35 36 1,17 0 0,1 18 15,-36-36-15,-17 18-1,-1-35 1,-17 17-1,0 18 1,18-36-16,-18 89 16,0 35-1,-18-35 1,18 35 0,-17-35-1,-1-35 1,-17 34-1,-36-16 1,1 34 0,-107 54 15,36-89-15,0 0-1,-18-53 1,-35-35-1,36 18 1,-1-18 0,71 0-1,17-35 1,-52-18 0,87 17-16</inkml:trace>
  <inkml:trace contextRef="#ctx0" brushRef="#br0" timeOffset="12391.98">19685 3087 0,'71'0'94,"52"0"-78,53 0-16,-17 0 15,123 0 1,-35 0 0,-141 0-16,-35 0 15,-1 0 1,-52-18-1,0 18 1,-1 0 0</inkml:trace>
  <inkml:trace contextRef="#ctx0" brushRef="#br0" timeOffset="12928.34">19491 3492 0,'18'0'47,"52"0"-47,177-70 16,35 52-1,195-35 1,-142-35 0,-106 53-1,-158 17 17</inkml:trace>
  <inkml:trace contextRef="#ctx0" brushRef="#br0" timeOffset="13750.65">20020 6738 0,'0'0'15,"-18"18"-15,124-18 94,88-18-78,194 18-1,71 0 1,-141 0 0,-160 0-1,-105 0 1,-35 0 0</inkml:trace>
  <inkml:trace contextRef="#ctx0" brushRef="#br0" timeOffset="14126.29">21061 6914 0,'0'0'16,"70"0"-16,1 0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2T11:24:57.24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16845 11183 0,'18'0'47</inkml:trace>
  <inkml:trace contextRef="#ctx0" brushRef="#br0" timeOffset="5260.19">12541 10813 0,'53'-36'31,"-53"1"32,-17 35-48,17-35 17,-36 35-17,-17 0 1,-35 0-1,18 0 1,-1 35 0,18 18-1,18-18 1,35 1-16,-71 69 31,36-69-15,35 122-1,0-122 1,53-1 0,17 0-1,19-35 1,-19 0 0,36-17-1,-106-19 1,35 36-1,1-35 1</inkml:trace>
  <inkml:trace contextRef="#ctx0" brushRef="#br0" timeOffset="5859.57">12806 11095 0,'-53'0'16,"18"0"0,35 35-1,0 18-15,0-18 16,53-35 15,-18 0-15,88 0-1,-52-17 1,-36-36 0,0-71-1,-35 71 1,-35 18 0,-18 35-1,-53 0 1,53 0-1,18 18 1,0 17 0,0-35-1,35 35 1,0 1 15,0-1-15</inkml:trace>
  <inkml:trace contextRef="#ctx0" brushRef="#br0" timeOffset="6607.11">13194 10918 0,'-35'-17'15,"35"34"17,0 36-17,0 18 1,0-36-1,35 0 1,-35 1 0,-35-72 31,35 19-32,0-18-15,35-54 31,-35 54-15,53-35-16,-18 70 16,0 0-1,1 0 1,34 0 0,-70 17-1,35-17 1,-35 71-1,0-18 1,0-18 0,0 0 15</inkml:trace>
  <inkml:trace contextRef="#ctx0" brushRef="#br0" timeOffset="7176.66">13600 10866 0,'0'0'0,"0"35"31,17 18-15,-17-18 0,71 36-1,-71-19 1,35-52-1,-35 36-15,53-36 32,-53-18-17,0-35 1,71 18 0,-36-71-1,-35 71 16,0-18-15,53 53 0,0 0 15</inkml:trace>
  <inkml:trace contextRef="#ctx0" brushRef="#br0" timeOffset="7791.53">14146 10989 0,'36'0'16,"-36"-35"0,35-1-1,0 36 1,1-35-1,-36 0 1,0 0 0,-36 35-1,1 0 17,-36 0 14,36 35-30,0 53 0,35-53-1,0 18 1,17 18 0,19-71-1,17 0 1,0 0-1,-18 0 1,88-18 0</inkml:trace>
  <inkml:trace contextRef="#ctx0" brushRef="#br0" timeOffset="8407.42">14517 10848 0,'0'-18'16,"17"18"-1,36 0 1,-17 0 0,-1 18-1,-35 35 1,0-18-1,0 18 1,-35-18 0,-1-35-1,36-35 32,0 0-47,124-106 16,-18 52 15,-71 89-31,18 0 16</inkml:trace>
  <inkml:trace contextRef="#ctx0" brushRef="#br0" timeOffset="9406.44">15363 10777 0,'-17'0'31,"-18"0"-15,-36-35-1,18 35 1,-17 53 0,-1-18-1,36 1 1,35 16-1,17-16 1,36-36-16,-17 0 16,16 0-1,-16 0-15,34 0 16,-34-36 0,16 1-1,-52 0 1,-17 35 31,17 35-16,0 18-15,0 35-1,0 36 1,-53-18-1,18-36 1,35-35-16,-36 1 16,-17-36-1,-17 0 1,35 0 0,-1-71-1,36 1 1,0-36-16,71-71 15,-1 107 17,-34 70-32</inkml:trace>
  <inkml:trace contextRef="#ctx0" brushRef="#br0" timeOffset="9723.28">15593 10760 0,'-18'0'16,"-35"35"15,0 53-31,53-53 15,0 1 1,0-1 0,106-35 15,-71 0-15,18-35-1</inkml:trace>
  <inkml:trace contextRef="#ctx0" brushRef="#br0" timeOffset="10272.62">15769 10777 0,'0'0'0,"0"36"16,0 34 0,18-35-16,-18 1 15,0-1 1,0-17 15,0-107 0,0 54-15,53-35 0,0-1-1,-18 71 1,35 0-1,-34 18 17,17-18-17,-53 35-15,0 18 16,0-18 0,0 0-1,-18-35 1,-17 36-1,-1 17 1</inkml:trace>
  <inkml:trace contextRef="#ctx0" brushRef="#br0" timeOffset="10991.72">16545 10795 0,'0'-35'31,"0"-1"-31,-17 36 31,-19 0-15,1 0-16,-35 0 16,17 18-1,53 17 1,0 1-1,17-1 17,36-35-17,53 0 1,-35 0 0,-71-18-1,0-17 16,0 53 1,0 35-17,35 17 1,-35 71 0,-35 36-1,35-107-15,-124 1 16,71-18-1,53-18 1,-53-35 15,53-71-15,-70-17 0,123-159-1,88-35 1,53 88-1</inkml:trace>
  <inkml:trace contextRef="#ctx0" brushRef="#br0" timeOffset="11524.57">15610 10336 0,'0'18'31,"18"-18"-16,-18 35 1,0 18 0,-18-53-1,-34 0 1,16 0 0,36-53 15,53 53-16,-18 0 1,1 18 0</inkml:trace>
  <inkml:trace contextRef="#ctx0" brushRef="#br0" timeOffset="12688.78">17956 10760 0,'36'0'0,"-36"-71"32,35 71-32,-35-35 15,-18 35 17,-17 0-17,-18-35 1,18 35-1,0 0-15,-18 0 32,17 17-17,-34 107 1,70-36 0,-35-18-1,35 1 1,17-18-1,18-18 1,36-35 0,70-17-1,-106-36 1</inkml:trace>
  <inkml:trace contextRef="#ctx0" brushRef="#br0" timeOffset="13114.07">18186 10901 0,'0'17'31,"0"19"-15,0-1-1,17-35 1,19 0-1,87-18 1,-88 18 0,1-35-16,17 0 31,-53 0-15,0-1-1,-89 36 1,1 0-1,53 0 1,0 36 0,35 16 15,0-16-15,35-36 15</inkml:trace>
  <inkml:trace contextRef="#ctx0" brushRef="#br0" timeOffset="13619.78">18644 10813 0,'71'0'0,"-71"35"31,35-35-15,-35 106 0,0-89-1,-35 36 1,35-70 15,0-54-15,0 1-1,0 34-15,53 1 16,0 0 0,-18-18-1,0 53-15,1 17 47,16 19-31,-52-1-1,0 0 1,0 18 0,0-18-1,71-35 1,-18 0 0,17 0-1,-70-52 1,53 52-1</inkml:trace>
  <inkml:trace contextRef="#ctx0" brushRef="#br0" timeOffset="14100.37">19279 10672 0,'0'0'0,"0"17"31,0 36-16,0 18 1,18-36 0,-36 18-1,18-18 1,0-53 15,0-34 0,18-19-15,-18 36-16,35 17 16,36-52-1,-71 34 1,17 36 0,89 0-1,-106 18 1,36 52-1,-1-70 1,-35 71 0,0-36-16,0 1 15,-35-1 17,70-35-1</inkml:trace>
  <inkml:trace contextRef="#ctx0" brushRef="#br0" timeOffset="14819.09">19632 10901 0,'0'0'15,"18"0"1,17-18-1,18 18 1,17-35 0,-34 0-16,-1-1 31,-35 1-15,-35 35-1,-1 0 1,36-35-1,-35 35 1,-35 17 0,17 19-1,17-1 1,36 53 0,18-53 15,17-35-16,1 36 1,-1-36 0,18 0-16,0 0 15,0-18 1,-53-17-16</inkml:trace>
  <inkml:trace contextRef="#ctx0" brushRef="#br0" timeOffset="15185.78">20302 10724 0,'0'0'0,"0"-35"0,-35 35 31,0 0-16,0 18 1,35 17 0,-71 18-1,0 35 1,71-53 0,18 1-1,17-1 1,54-35-1,16 0 1,-69 0-16,-1-18 16,35-17-1,-34-35 1</inkml:trace>
  <inkml:trace contextRef="#ctx0" brushRef="#br0" timeOffset="15499.07">20620 10425 0,'0'0'0,"0"17"31,0 19-15,0 69-1,0-69-15,0 52 16,0-18 0,0-17-1,-18 18 1,36-71 31</inkml:trace>
  <inkml:trace contextRef="#ctx0" brushRef="#br0" timeOffset="15951.53">20567 10707 0,'0'0'0,"71"0"47,34 0-32,-52 0-15,-17-35 0,69 35 16,1-36 15,-106 1 0,35 35-15,-87 0 0,-1 35-1,53 53 1,0-52 0,0-1-1,53 0 1,-1-35-1,-52 36 1,36-36 0,-1-18-1,-35-53 1,35 71 0</inkml:trace>
  <inkml:trace contextRef="#ctx0" brushRef="#br0" timeOffset="16078.62">21078 10530 0,'0'-35'0,"0"70"0,0-52 47</inkml:trace>
  <inkml:trace contextRef="#ctx0" brushRef="#br0" timeOffset="16616.96">21361 10742 0,'0'0'16,"0"88"-16,17-52 15,19-36-15,52 0 16,-35 0 0,53 0-1,-106-18 1,35-53 0,-70 36 15,-36 35-16,-52 0 1,70 0 0,53 18-1,-36-18 1,54 35 0,-18 0-1,53 1 1,17-36-1</inkml:trace>
  <inkml:trace contextRef="#ctx0" brushRef="#br0" timeOffset="17044.71">21802 10760 0,'0'35'16,"35"-35"-1,-35 53 1,0-18 15,0-52-15,0-19 0,0-17-1,35-17 1,-35 35-1,53 35 1,18-36-16,-36 36 16,18 0-1,-18 18 1,-35 17 0,0 18 15,0-18-16,0 18 1,0-17 15</inkml:trace>
  <inkml:trace contextRef="#ctx0" brushRef="#br0" timeOffset="37807.58">12735 12823 0,'36'0'0,"-72"0"0,72-35 47,-54 53-31,-17 70-1,-18 36 1,53-72-1,-53 19 1,18-36 0,35 1-1,0-1 1,-36-35 0,36-35 30,18-36-30,-18 0 0,35 36-16,-35 0 15,35 0-15,-35-18 16,53 0 0,-53 35-1,53-35 16,-53 18 1,36 35-17,-36-35 1,35 35 0,-35-18-1,35 18 1,0 0-1,1 0 17,-1-53-17,0 53 1,1 0 15,-36 18-15,35 17 15,-35 0-15,35-35-1,-35 36 1,0-1 0,0 0-1,0 18 1,0-18-1,0 18 1,0-17 0,0-1-1,0 0 1,0 0 0,-18-35 46</inkml:trace>
  <inkml:trace contextRef="#ctx0" brushRef="#br0" timeOffset="38220.18">12718 13070 0,'0'0'0,"35"0"46,35 0-30,-70-17-16,106 17 16,-53-35-1,-17 35 1,-36 17 15</inkml:trace>
  <inkml:trace contextRef="#ctx0" brushRef="#br0" timeOffset="38898.85">13600 12841 0,'-36'0'31,"36"18"-15,0 35 0,0-18-1,-35 36 1,35-36-16,0 35 16,18-70 15,-18 36-16,17-89 1,54 0 0</inkml:trace>
  <inkml:trace contextRef="#ctx0" brushRef="#br0" timeOffset="39059.87">13529 12753 0,'0'0'0</inkml:trace>
  <inkml:trace contextRef="#ctx0" brushRef="#br0" timeOffset="39566.08">14129 12823 0,'0'0'0,"0"-35"16,-18-18 15,-70 53-15,-36 53 0,72 0-1,16 0-15,36-35 16,36-18-1,52 53 1,0-53 0,-18 0-1,-34 35 1,-36 0 0,-36 0-1,-16 1 1,-1-36 15,0 0-15,-18 0-1,36 0 1</inkml:trace>
  <inkml:trace contextRef="#ctx0" brushRef="#br0" timeOffset="40019.57">13423 12647 0,'0'0'15,"18"0"1,-18 18-1,-18-18 32,-17 0-31,70 0 15,-35-18-15,35 18-1,-35 35-15</inkml:trace>
  <inkml:trace contextRef="#ctx0" brushRef="#br0" timeOffset="67107.67">15610 14164 0,'0'-35'78</inkml:trace>
  <inkml:trace contextRef="#ctx0" brushRef="#br0" timeOffset="113818.43">14781 12912 0,'0'-36'156,"36"-17"-141,-36 36 1,53 17 0,-53-35-1,35 35 17,0 0-17,0 0 16,-35 17-15,36 1 0,-36 17 15,0 0-15,0 1-1,0 52 1,-18-88-1,18 35 1,0 0 31,0-52 15,-35-18-30,35-1-32,0-17 31,17 53-15,19-70-1,-36 34 1,35 36-1,0 0 1,-35-35 0,36 35-1,-19 0 17,18 0-1,-35 18-16,0 17 17,53 0-17,-53 1 1,0-1 0,0 18-1,-35-18 1,35 0 46</inkml:trace>
  <inkml:trace contextRef="#ctx0" brushRef="#br0" timeOffset="114336.8">15346 13053 0,'35'0'16,"18"0"-1,-18 0 1,54 0 0,-89-35-1,17-18 1,54 53 0,-71-53-1,-18 17 1,-17 36-1,0 0 17,-1 0-32,1 0 15,-18 0 1,18 18 15,35 17 0,-53-35-15,53 53 0,0-17-1,-35-36 1,52 0 15</inkml:trace>
  <inkml:trace contextRef="#ctx0" brushRef="#br0" timeOffset="114988.54">15734 12577 0,'0'35'63,"0"18"-47,0-18-1,0 0-15,0 36 16,0-1-1,0-17 1,-35-17 15,35-1-31,17-35 32,54 35-17,-36-35 1,0-70-1</inkml:trace>
  <inkml:trace contextRef="#ctx0" brushRef="#br0" timeOffset="115155.88">15699 12894 0,'0'0'0,"35"-35"16,35 35-1,54-53 1,-18 53 0</inkml:trace>
  <inkml:trace contextRef="#ctx0" brushRef="#br0" timeOffset="116968.66">17022 12700 0,'0'0'0,"0"-18"0,35 18 31,-53 0-15,-35 0-1,-17 0 1,-1 18 0,18 35-1,53 0 1,0-18-1,-35 18-15,35 0 16,0 0 0,18-53-1,17 0 1,18 0 0,-18 0-1</inkml:trace>
  <inkml:trace contextRef="#ctx0" brushRef="#br0" timeOffset="117367.81">17145 12982 0,'0'0'0,"0"18"31,88-18 0,-88-18-31,53 18 16,0-35-1,-18 35-15,-35-35 32,0-1-1,-35 36-16,-18 0 1,18 0 0,0 0-1,-1 18 1,36 17 0,0 1-1,36-36 1</inkml:trace>
  <inkml:trace contextRef="#ctx0" brushRef="#br0" timeOffset="117755.86">17533 12912 0,'0'17'31,"0"19"-16,0-1 1,0-70 31,0-1-31,0-52-1,35 53 1,54 35-1,-54 0 17,-18 0-32,-17 17 15,0 54 1,0-53 15,0 17 0,0 0-15</inkml:trace>
  <inkml:trace contextRef="#ctx0" brushRef="#br0" timeOffset="118251.17">18221 12735 0,'0'0'15,"-53"0"-15,-17 0 32,17 0-32,17 0 15,-70 18 1,106 52-1,0-52 1,0 17 0,89 1-1,-36-36 17,-18 0-17,-35-18-15,88-53 31,-88 36-31</inkml:trace>
  <inkml:trace contextRef="#ctx0" brushRef="#br0" timeOffset="118599.88">18327 12577 0,'-18'-36'31,"-17"36"0,35 18-15,-53 70 0,53-53-1,0 36 1,0-18 0,18 17-1,-18-34 1,35-36 15,-35 35-15,0 0-1,53-35 17,-18-17-17</inkml:trace>
  <inkml:trace contextRef="#ctx0" brushRef="#br0" timeOffset="118799.7">18521 12859 0,'0'17'47,"17"19"-16,36-36 1,-17 0-32,-1 0 15,0-18-15</inkml:trace>
  <inkml:trace contextRef="#ctx0" brushRef="#br0" timeOffset="118911.06">18609 12700 0,'0'0'0</inkml:trace>
  <inkml:trace contextRef="#ctx0" brushRef="#br0" timeOffset="119428.4">19050 12488 0,'-35'71'32,"35"17"-17,0 0 1,-36 18-1,36-71 1,-52 1 0,34-36 15</inkml:trace>
  <inkml:trace contextRef="#ctx0" brushRef="#br0" timeOffset="119751.9">18768 12788 0,'35'0'0,"-70"0"0,105-35 15,-34 35-15,17 0 16,35 0 0,-35 0 15,-18 18 0,-35 17-15,0 18-16,0-18 31,0 0-15,0 1-1,35-36-15</inkml:trace>
  <inkml:trace contextRef="#ctx0" brushRef="#br0" timeOffset="119882.2">19209 12559 0,'0'0'0</inkml:trace>
  <inkml:trace contextRef="#ctx0" brushRef="#br0" timeOffset="120232.87">19297 12771 0,'0'52'15,"35"-52"17,1 0-32,-1 0 15,53 0 1,-88-17 15,0-36-15,0 18-1,-53 35 1,18 0 0,35 17-1,-88 19 1,88-1 0,17-35 15</inkml:trace>
  <inkml:trace contextRef="#ctx0" brushRef="#br0" timeOffset="121663.61">19738 12665 0,'0'0'0,"18"35"31,-18 0-15,0 18-1,0-18 16,0-70 32,-18 35-63,18-53 16,35 18-1,-35-36 1,88 71-16,-52 0 15,-1 0 17,-35 53-1,35-53-15,-35 36-1,35-36 1,-35 17-1,18-17 1,17 0 0,54 0-1,-36 0 1,-1-17 0,19 17-1,-71-53-15,35 53 16,-17-36-1,-18 1 32,-71 35-31,36 0 31,35 18-47,-35 17 31,35 0-15,53-35 31,-36 0-32,19 0-15,34 0 63,-52 0-48,52 0 1,-34 0 0,-1 0-1,36-53-15,34 1 16,-105-19-1,53-35 1,-53-53 0,0 89-1,0 35 17,0 70-1,-17-35-31,17 141 15,-36-53 1,36-17 15,0-36-15,0 0-16,0 1 16,36-1-1,34-35 1,-35 35-1,1-35 1,34-106 0,-17 71-16</inkml:trace>
  <inkml:trace contextRef="#ctx0" brushRef="#br0" timeOffset="121914.62">21114 12241 0,'0'18'78,"-18"17"-62,18 1-16,0-1 16,-35 53-1,35-35 1,0 0-1,17-53 1,-17 35 0,53-35-1</inkml:trace>
  <inkml:trace contextRef="#ctx0" brushRef="#br0" timeOffset="122549.25">21290 12471 0,'0'0'0,"0"17"16,0 19 0,0-1-1,0 0 1,88-35-1,1 0 1,-54-17 0,-35-54 15,-18 71 0,18 18-15,0 35-1,0-1 1,18-16 0,-18 34-16,-18 36 15,-52 18 1,34-54 0,-17-70 15,18-17-16,35-19 1,53-228 0,176 70-1</inkml:trace>
  <inkml:trace contextRef="#ctx0" brushRef="#br0" timeOffset="124861.7">22366 12453 0,'-35'0'78,"35"35"-62,-71 18-1,71-17 1,-35-1 0,53-18-1,17-17 1,35 0 0,-17 0 15</inkml:trace>
  <inkml:trace contextRef="#ctx0" brushRef="#br0" timeOffset="125007.96">22313 12153 0,'0'0'0,"0"35"31,35 1-15</inkml:trace>
  <inkml:trace contextRef="#ctx0" brushRef="#br0" timeOffset="125572.01">22578 12400 0,'0'0'0,"0"53"16,0-18 0,0 1-1,0-72 95,0 1-95,70 35 1,-70-53-16,89 53 15,-89-35 1,52 35 0,19 0-1,-36 17 17,-35 19-17,0-1 1,0 0-1,0 1 17,0-1-17</inkml:trace>
  <inkml:trace contextRef="#ctx0" brushRef="#br0" timeOffset="126493">23301 12418 0,'0'0'0,"-18"0"32,-17 0-32,-18 0 15,-35 0 1,53 17 0,-1-17-1,36 36 1,0-1-1,18-35 1,17 0 0,1 0-1,17 0 1,-18 0 0,0 0-16,0-53 15,-35 0 1,53-35-1,-53-71 1,0 124 15,0 88 47,-35 17-62,35-34-16,0 52 16,0-53-1,0 18 1,0-18 0,18-35-1,17 0 1,18 36-1,35-36 1,-17-18 0,-36-17-1,-35-1 1,0 1 0,-18 35 46,18 35-62,0 1 16,0-1 15,35-35-15,1 35-1,52-35 1,-35-17-16</inkml:trace>
  <inkml:trace contextRef="#ctx0" brushRef="#br0" timeOffset="126973.2">24024 12118 0,'-35'0'0,"35"18"32,18 70-17,-18-53 1,0 71-1,0 17 1,-18 1 0,18 17-1,0-106 1,-35-35 0,52 0 15</inkml:trace>
  <inkml:trace contextRef="#ctx0" brushRef="#br0" timeOffset="127275.2">23971 12418 0,'0'0'15,"36"-36"1,34 1-1,-35 35 1,18 0 0,-53 18-1,0 17 1,0 0 0,-17-35-1,17 36 1,-36-36-1,-17 0 17,53 35-32</inkml:trace>
  <inkml:trace contextRef="#ctx0" brushRef="#br0" timeOffset="127691.87">24095 12506 0,'70'0'0,"1"-18"31,17 18-15,0-88-1,-52 53 1,-1 35-1,-53-35 1,-35 35 15,18 0 1,53 0-32,-18 17 31,-36-17-31,36 71 15,18-36 1,17 0 0,-35 1-1,53-36 1,18 0-16</inkml:trace>
  <inkml:trace contextRef="#ctx0" brushRef="#br0" timeOffset="128058.84">24677 12418 0,'0'0'0,"17"0"16,-17 35-1,36 0 1,-36 1 15,0-54 16,0-35-31,0 18-1,70-1-15,-17 1 16,35 35 0,-17 0-1,-71 35 16,0 18-15,0-17 0,-35-1-1</inkml:trace>
  <inkml:trace contextRef="#ctx0" brushRef="#br0" timeOffset="128791.37">25365 12400 0,'0'-35'16,"-18"35"15,-35-35-31,-70 35 31,87 17-15,1 18-1,35 1-15,53-36 16,0 35 0,35-35-1,-17 0 1,-36 0-1,-35-53 1,35-17 0,-35-54-1,53 54 1,-88 122 62,35 1-62,0-17-1,0 17 1,0-1 0,0 1-1,18 0 1,-18-17-1,70-36 1,-17 0 0,-18 0-1</inkml:trace>
  <inkml:trace contextRef="#ctx0" brushRef="#br0" timeOffset="129157.89">25735 12506 0,'0'-35'31,"35"35"-15,18-53 0,0 17-16,-53-16 31,36 52-16,-72-36 1,1 36 0,17 0-1,-17 0 1,35 36 0,0-1-1,0 0 1,18 0 15,52 1-15,1-36-16</inkml:trace>
  <inkml:trace contextRef="#ctx0" brushRef="#br0" timeOffset="130040.54">26211 12294 0,'0'0'16,"0"18"78,0 17-79,-70-35 1,70 53 0,0-18-1,0-52 79,17-19-78,72-34-1,-54 35 1,0 35-16,0 0 31,-35 17 0,53-17-15,-53 36 0,0-1-1,36-35 1,-36 35-1,35-35 17,18 0-32,0-53 15,17-17 1,-17-19 0,-53 1-1,-35 106 63,35 35-62,0 0 0,-35-53-1,35 35 1,17 0-1,19 1 1,52-1 0,-53-35-16</inkml:trace>
  <inkml:trace contextRef="#ctx0" brushRef="#br0" timeOffset="130190.36">26758 12294 0,'-17'0'32,"52"-35"-17,0 35 1,18-53-16</inkml:trace>
  <inkml:trace contextRef="#ctx0" brushRef="#br0" timeOffset="130873.4">27834 12047 0,'0'0'0,"-35"0"16,35 36 0,-53 52-1,18-18 1,35-34 0,0-19-16,35-17 15,18 0 16,-53-70 1,53 34-17,-36 36 17,72 0-17,-54 0-15,18 0 16,-53 53-1,53 71 1,-89-18 15,1 17-15,-35-35 0,70-17-1,0-53 1,17-18-1,54-18 1,-71-17-16,70-36 16,-70-17-1,0 53 1,-17 35 0,-36 0-1,18 0 1</inkml:trace>
  <inkml:trace contextRef="#ctx0" brushRef="#br0" timeOffset="131456.14">29439 12136 0,'0'0'0,"0"-71"0,0 53 16,0-17-1,-17 35 1,-36 0 0,-53 0-1,53 88 1,18-17 0,35-1-1,0-34-15,0-1 16,70 0 15,-17 0-15,-18 1-1,18-36 1,106 0 0,-53-53-16</inkml:trace>
  <inkml:trace contextRef="#ctx0" brushRef="#br0" timeOffset="131840.47">28892 11765 0,'0'0'0,"0"18"31,0 17-15,0 0 15,18-35-15,-18 36-1,71-36-15</inkml:trace>
  <inkml:trace contextRef="#ctx0" brushRef="#br0" timeOffset="132105.54">29933 11624 0,'0'0'0,"0"35"31,0 1-31,0-1 16,-17 35 0,17-17-1,0-17 1</inkml:trace>
  <inkml:trace contextRef="#ctx0" brushRef="#br0" timeOffset="136452.84">15558 14093 0,'0'0'0,"0"18"78,0 70-62,0-52-16,-36 34 16,36 1-1,0-1 17,-35 1-17,35-36 1,0 0 15,18-35-15,17 0 31,-35-17-32,35 17 1,-35-53-16,0 0 15,71 18 1,-71-1 15,17 36 1,19 0 61,-36 18-61,0 0-17,35 35 1,-35-18-1,35-35 1,0 0 0,1 0-1,-1 0 1,36-35 15,-71-1-15,0-17-1,35-17 1,-53 35 0,18-1-1,-88 36 17,53 0-1,70 0 47,36 0-62,34 0-1,-87 0 1,70-35-16,0-18 15,1-18 1,-19 1 0,-70-1-1,0-34 1,-53 105 0,0-53-1,-35 106 16,53 70-15,0-17 0,35 35-1,0-53 1,0-35 0,0 18-16,-53 52 15,53-52 1,0-36-1,0-88 48,0 18-47,0 17 15,53 18-31,-18-70 15,18 34 1,17 1 0,1 35-1,-71 18 1,0 17 15,35-35-15,-35 53-16,0-18 31,35 0-31,-35 1 31,53-36-15,-17 0 0,-1 0-1,18-18 1,-18-70-1,-35 17 1,0 36 15,-18 35-31,-34 35 63,52 1-48,0-1 1,17 0 0,18 0-1,18-35 17,36-35-17,-19-18 1,-70 18-1,35 53 48,-35 17-47,0-53 62,0-17-63,36 35 1,-36-53-16,88 53 16,-35 0-1,0 0 1,-18 0-1,-35 18 1,0 17 0,-18 0-1,18 0 1,0 1 0</inkml:trace>
  <inkml:trace contextRef="#ctx0" brushRef="#br0" timeOffset="136934.67">18627 14023 0,'0'0'16,"0"-35"-16,0 52 47,0 36-47,0-18 15,-36 54 1,36-54-16,0 53 15,0-17 1,18-36 0</inkml:trace>
  <inkml:trace contextRef="#ctx0" brushRef="#br0" timeOffset="137435.26">18644 14076 0,'18'-35'0,"-36"70"15,36-106-15,52 36 16,36 0 0,-70 35-1,52 0 1,-35 17-1,-53 36 17,0-17-32,0-1 15,-71-35-15,36 35 16,53-35 31,70 0-32,-18 0 1,-34 35 0,-1 1-1,0-1 1,-35 0 0,0 1-1,0-1 1,-88-35-1,0 35 1,-36-35 0,54 0-1,70-18 1</inkml:trace>
  <inkml:trace contextRef="#ctx0" brushRef="#br0" timeOffset="137796.91">18239 13617 0,'0'0'0,"0"18"15,0 70 1,0-53-1,-53-35 1,53 36 0,0-19-1</inkml:trace>
  <inkml:trace contextRef="#ctx0" brushRef="#br0" timeOffset="138167.18">19544 13688 0,'0'0'0,"0"17"31,-18 72-15,18-19-1,-53-35 1,18 18 0,35 0-1</inkml:trace>
  <inkml:trace contextRef="#ctx0" brushRef="#br0" timeOffset="139302.44">19121 14093 0,'-36'0'109,"-17"0"-93,53 18-1,-53-18-15,-17 0 16,52 0 0</inkml:trace>
  <inkml:trace contextRef="#ctx0" brushRef="#br0" timeOffset="140082.49">18732 14058 0,'0'35'78,"0"54"-63,0-72 1,0 19-16,0 34 16,0-35-1,-35-35 1,35 18 15,-35 35 16</inkml:trace>
  <inkml:trace contextRef="#ctx0" brushRef="#br0" timeOffset="141381.84">18644 14093 0,'0'-35'16,"-35"35"-16,53 0 15,-18-35 32,53 35-31,-53-53 0,52 0-1,-16 53-15,-1 0 16,36 0-1,34 0 1,-69-35 0,-36 52 15,0 36-15,0-17-1,0-1 16,-18-35-15,18 35 0,-53-35-1,0 35 1,36-35 0,-54 0-1,71 36 63,71-36 47,-36 0-125,18 0 16,-18 0 0,18 0 30,-53 35-46,35-35 32,-35 35-17,53-35 17,-53 36-32,0-1 46,35-35 1,-35 18-31,-17 34 31,-18-52-32,35 36 1,-36-36 0,1 35-1,-18-35 1,0 0 0,-53 0-1,89 0 1,-54 0-1,1 0 32,-19-35-15,54-18-17,35 18 16,18 35-31</inkml:trace>
  <inkml:trace contextRef="#ctx0" brushRef="#br0" timeOffset="142647.81">20073 14058 0,'0'18'63,"0"35"-48,0-18 1,0 0 0,0 1 15,53-36-16,-53 35 1,0 0 172,35-35-110,18-17-63,-18-19-15,1 36 16,-1-70 0,159-19-1,-106-16 1,-88 69-1,-17 36 32,-36 0-47,53 18 16,0 17 15,17-35-15,-52 36-1,70-1 1,-35 0 0,36 18 15,-19-18-15,-17 1-1,0-19 1,-53-17-1,18 0 1</inkml:trace>
  <inkml:trace contextRef="#ctx0" brushRef="#br0" timeOffset="143035.94">20214 13794 0,'0'0'0,"0"17"32,0 19-17,0 16 1,-35-52 0,35-17 15,0-18-16,35 35 17</inkml:trace>
  <inkml:trace contextRef="#ctx0" brushRef="#br0" timeOffset="145510.4">21661 13970 0,'0'0'0,"-36"0"31,19 0-31,17 18 16,0 17-1,-36 0 1,72 53-1,105-35 17,-88-53-17,53-35 1,-106-18 0,35 53-1,-35-88 1,-18 35-1,-35 0 1,-17 53 0,-36 0-1,71 0 1,-1 18 0,36 17 15,36 18-16</inkml:trace>
  <inkml:trace contextRef="#ctx0" brushRef="#br0" timeOffset="146067.01">22137 13600 0,'0'35'15,"35"-35"1,-35 141 0,0 0-1,-18-53 1,18-35-1,0-106 64,18-35-48,17 88-31,1 0 15,-1 0 1,53 0 0,-35 0-1,-53 35 1,0 18 0,0 0 15,-18-53-31,-52 53 15,52-53 17,-17 0-17,0 0 1</inkml:trace>
  <inkml:trace contextRef="#ctx0" brushRef="#br0" timeOffset="146696.79">22490 14111 0,'0'-18'16,"70"18"0,-35-52-16,54-1 15,-54 0 16,18 17-15,-53-87 0,0 70-1,-35 53 1,-1 0 0,36 18 15,0 17-16,0 0 1,0 1 0,18-36-1,35 70 1,0-70 0,-18 53-1,-35-18 16,0 18-15,-18-53 15,-17 0-15,0 0 0</inkml:trace>
  <inkml:trace contextRef="#ctx0" brushRef="#br0" timeOffset="147143.01">22895 14041 0,'0'-36'0,"36"1"31,16 35-31,-52-35 16,36-18 0,34 18-1,-70-1 1,-17 36 31,-19 0-32,36 36 1,-70 16 0,70-16-1,0-1 1,35 0 0,53 18 15,18-53-16,-53-53 1,-53 36-16</inkml:trace>
  <inkml:trace contextRef="#ctx0" brushRef="#br0" timeOffset="147463.31">23266 13847 0,'17'-18'31,"19"18"-15,-1 53-16,-35-18 16,0-17-1,0 17 17,-18-35-17,36-18 63,-18-17-78,0-18 16,123-17 0,-70 34-1</inkml:trace>
  <inkml:trace contextRef="#ctx0" brushRef="#br0" timeOffset="148708.74">23724 13829 0,'18'0'31,"-18"18"-16,0 17 17,0 0-17,0 0 1,35 1 0,0-36-1,1 0 1,17-18-1,0-53 1,-18 36 0,-35 0-1,0 0 1,0-1 0,0 54 171,0 35-171,0-18-1,0 0 17,53-35-32,0 0 31,0 0-16,17 0 1,-17 0 0,0-17-1,-18-89 1,1 71 0,-36-1-1,-18 36 16,-35 0-15,-18 53 15,36-53-31,0 0 16,35 71 0,0-36-1,-18-35-15,18 35 16,0 1-1,36-1 1,16 0 0,37-35-1,52 0 1,-88-17 0,35-19-16</inkml:trace>
  <inkml:trace contextRef="#ctx0" brushRef="#br0" timeOffset="149208.74">24871 13776 0,'35'0'0,"-88"0"31,-17 18-15,52-18-1,-17 70 1,-1-70-1,36 35 1,0-17 0,53-18-1,18 0 1,-18 0 0,-18-123-1,36 34 1,-71-34-1,0 88 1,-71 35 0,18 53-1,53-18 1,0 35 0,0 1-1,0 35 1,71 53 15,-36-124-15,0 35-1,18-70 1,-53 18 0,194-89-1</inkml:trace>
  <inkml:trace contextRef="#ctx0" brushRef="#br1" timeOffset="157586.2">14817 13335 0,'17'0'141,"1"0"-141,70 0 15,71 18 1,0-18-1,70 35 1,-158-17 0,-54-18-16,1 0 187,-1 0-187,36 0 16,0 0-1,-17 0 1,-1 0 0,53 0-1,-35-18 1,35 18 0,-53-18-1,1 18 1,-19 0-1,1 0 1,0 0 0,-1 0-1,18-17 1,1 17 0,-19-18-1,19 18 1,-19 0-1,19-18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2T11:29:00.90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0070C0"/>
    </inkml:brush>
  </inkml:definitions>
  <inkml:trace contextRef="#ctx0" brushRef="#br0">26758 11853 0,'-17'0'47,"17"18"78,0 17-125,0-17 0,0 17 15,0 0-15,0 1 16,0-1-1,0 36-15,0-1 16,0-17 15,0-18-15,17-35 31,-34 0-32,34 0 17</inkml:trace>
  <inkml:trace contextRef="#ctx0" brushRef="#br0" timeOffset="623.2">27005 11818 0,'0'0'0,"0"-35"16,-17 35 0,17 17 124,0 19-124,0-1 0,0 0-16,52 1 15,-52 16-15,0 37 16,0-19-1,0 1 1,0-1 0,0-34-1,0-1 1</inkml:trace>
  <inkml:trace contextRef="#ctx0" brushRef="#br0" timeOffset="1806.38">26529 12400 0,'18'0'94,"17"0"-63,0 0-15,0 0-1,177 0 1,-71-18 0,-53 18-1,-70-35 1,70 35 0,-35-35-1,-18 35 1,54-35-1,-107 35 204</inkml:trace>
  <inkml:trace contextRef="#ctx0" brushRef="#br0" timeOffset="4304.28">27376 12947 0,'0'-35'0,"0"70"0,-18-70 16,-35 35 62,18 0-78,35 17 16,-53-17-16,-18 89 15,71-19 1,-35-35 0,0 18 15,35 53-31,17-71 15,19-35 17,-1 0-17,18 36 1,-18-36 0,0-18-1</inkml:trace>
  <inkml:trace contextRef="#ctx0" brushRef="#br0" timeOffset="4747.75">27428 13247 0,'-17'0'16,"17"70"-1,17-70 1,36 0 0,-17 0-1,-1-17 1,0-54 0,18 18-1,-53 18 1,-53 35 15,18 0-15,-18 0-1,18 18 1,35 70 15,-36-53 0,54-35-15,53 0 0</inkml:trace>
  <inkml:trace contextRef="#ctx0" brushRef="#br0" timeOffset="5186.8">27887 13106 0,'0'17'15,"0"54"17,0-36-32,0 18 31,0-88 0,0 0 0,0-1-15,0-17 0,0 18-1,35 35-15,1-35 32,-1 35-32,0 0 31,0 35-16,-35 18 1,0-18 0,0 1-1,0 16 1,-17-16 0</inkml:trace>
  <inkml:trace contextRef="#ctx0" brushRef="#br0" timeOffset="5718.24">28469 12965 0,'0'0'16,"-35"0"15,-18 0-15,-18 35 15,36 0-16,35 18 1,0 18 0,18-71-16,17 35 31,0-35-31,1 0 31,17-18-15,-1-35-1,-52 0-15</inkml:trace>
  <inkml:trace contextRef="#ctx0" brushRef="#br0" timeOffset="6084.86">28593 12771 0,'0'0'15,"-36"70"48,36-35-63,0 18 16,0-17-1,0 17 1,0-18-16,18 0 15,-18 18 1,35-18 15,1-35 1,-36-35-17,70-36 1,-70 36-16</inkml:trace>
  <inkml:trace contextRef="#ctx0" brushRef="#br0" timeOffset="6301.58">28787 13000 0,'-36'0'16,"36"18"15,0 34-15,0-16-1,0-1 17,18-35-17,35 0 1,35-53 0</inkml:trace>
  <inkml:trace contextRef="#ctx0" brushRef="#br0" timeOffset="6426.96">28840 12753 0,'0'0'0</inkml:trace>
  <inkml:trace contextRef="#ctx0" brushRef="#br0" timeOffset="7234.34">29139 12682 0,'0'-35'0,"0"70"62,0 1-46,0-1-16,0 18 15,0 35 1,0-53-16,0 36 16,0-18-1,0-18 16,0-53-15</inkml:trace>
  <inkml:trace contextRef="#ctx0" brushRef="#br0" timeOffset="7733.67">28998 12947 0,'-35'0'15,"35"-35"1,18 35-16,35 0 31,17 0-15,36-36 0,0 36-1,-71 0 1,-35 18 124,0 17-124,0 18 0,-18 0-1,18-35-15,0 17 32,36-35-17,-1 0 1,0-18-1,36 18 1</inkml:trace>
  <inkml:trace contextRef="#ctx0" brushRef="#br0" timeOffset="7883.73">29298 12700 0,'0'0'0,"35"0"32,1 0-17</inkml:trace>
  <inkml:trace contextRef="#ctx0" brushRef="#br0" timeOffset="8249.84">29475 13035 0,'35'0'15,"0"0"-15,36 0 32,-71-17-17,35 17 1,-35-36-1,0 1 1,-35 35 0,35-35-1,-71 35 1,18 0 0,53 70-1,-53-70-15,53 53 16,0-18 15,18-35-15</inkml:trace>
  <inkml:trace contextRef="#ctx0" brushRef="#br0" timeOffset="9135.51">29845 12841 0,'0'0'0,"0"18"32,0 35-1,0 35-16,0-53 1,0-52 78,0-36-63,35 53-31,1-53 16,-1 35-1,0 18 1,0 0 15,1 0 0,-36 35-15,0 1 0,0-1 15,35-35 0,0 53-15,0-53-1,-35-35 1,53 35-16,53-53 31</inkml:trace>
  <inkml:trace contextRef="#ctx0" brushRef="#br0" timeOffset="10131.43">30339 12859 0,'0'0'0,"-35"0"78,-1 0-62,36 17-1,0 36 1,0-17 15,36-36 0,-1-18-31,0 18 32,0 0 14,1 0-30,-1 0 0,0 0-16,36-35 31,-71-18-15,35-35-1,-35-54 1,0 37-1,0 87 1,-18 18 0,18 88 31,-35-53-47,35 54 15,-53-19 1,53 1-1,18-71 1,-18 35 0,35 36-1,18-71 1,-18 17 0,18-17-1,-17-35 1,-1-71-1,53 36 1,-88-19 0,0 54-1,0 0 1,-18 35 0,18-35-1,-35 35 1,35 17 15,0 18-15,0 18-1,-35 71 17,35-36-17,0-53 1,35 1-1,0-36 1,18 0 0,0 0-16</inkml:trace>
  <inkml:trace contextRef="#ctx0" brushRef="#br0" timeOffset="10767.84">31115 12718 0,'-35'0'0,"35"17"16,0 36 0,17-18-1,19-35 1,-1 0-1,35-17 1,-34 17 15,-36-53-15,-18 53 15,18 35-15,0 18-1,0 18 1,18-18 0,-18 52-16,-18 19 15,-35-1-15,53 18 16,-53-88 0,71-53-1,-36-17 1,-52-142-1,34 18 1,89-71 0,247-158 15</inkml:trace>
  <inkml:trace contextRef="#ctx0" brushRef="#br0" timeOffset="12096.5">28028 13970 0,'0'35'47,"-35"53"-31,-18 36-1,53-53 1,0-19 0,18-16-1,52-36 1,36 0-1,0-53 1</inkml:trace>
  <inkml:trace contextRef="#ctx0" brushRef="#br0" timeOffset="12531.34">28275 14164 0,'-17'0'15,"17"18"1,0 17-16,0 0 15,17 18 1,-17-18 0,0-52 46,0-36-46,0 18-1,0-36 1,35 36 0,1 35-16,-36-53 15,53 53 1,-18 0 0,0 53-1,-35 17 1,0-34-1,0-1 17,35-35-1</inkml:trace>
  <inkml:trace contextRef="#ctx0" brushRef="#br0" timeOffset="13245.23">28822 14058 0,'0'0'15,"-18"0"-15,1 0 16,-36 18-16,0-18 16,0 70-16,-18-34 15,71-1 1,53 0 15,18-35-15,-1-17-1,-70-19 17,53 1-17,-53 0 1,0-71-1,-17 0 1,17 71 0,0 88 31,0 35-32,0-70 1,0 17-1,0 35-15,17 1 16,19-36 0,52 1 15,53-89-15,-53 0 15,-88-88-16,0 88 1,-53 70 0,53 19-1,-17 16 1,17-16 0,17-1-1,18-35 1,18 0-16,36-18 15,34-17 1,-52-18 0</inkml:trace>
  <inkml:trace contextRef="#ctx0" brushRef="#br0" timeOffset="13483.14">29457 13723 0,'0'0'16,"0"35"15,0 1-15,0 87-1,0 18 1,0-88-16,0 71 16,0-71-1,0-18 1,0-53 15</inkml:trace>
  <inkml:trace contextRef="#ctx0" brushRef="#br0" timeOffset="13695.47">29422 13952 0,'0'0'15,"35"0"1,53-35-1,0 35 1,-88 18 0,0 35-1,-17 0 1,-36-18 0,0-35-1,18 0 1</inkml:trace>
  <inkml:trace contextRef="#ctx0" brushRef="#br0" timeOffset="14311.3">29704 14076 0,'0'-18'0,"35"-17"16,0 35 0,18-35-1,-53-1 1,0 1 0,-35 35-1,35 18 1,-35-18-1,35 35 1,0 53 0,35-53 15,0-35-15,1 36-16,-36-54 15,53 18-15</inkml:trace>
  <inkml:trace contextRef="#ctx0" brushRef="#br0" timeOffset="14661.16">30021 13935 0,'0'17'16,"36"36"0,-36-17-1,0-72 63,0-34-62,35 70-16,-35-36 16,70 19-1,1 17 1,17 0-1,-88 53 17,0 0-32,-53-18 15</inkml:trace>
  <inkml:trace contextRef="#ctx0" brushRef="#br0" timeOffset="15560.37">30586 13829 0,'-35'0'31,"-36"35"-15,36-35 0,-1 35-1,36 54 1,0-36-1,18-53 1,17 0 0,1 0-16,-1-18 15,0-17 1,-35-1 0,0-122 15,71 52-16,-71 53 1,-18 53 0,-52 0-1,70 17 17,35 36-17,-35 0-15,0 53 16,0-71-1,0 36 1,35-18 0,0-53 15,-35 35-31,0 0 31</inkml:trace>
  <inkml:trace contextRef="#ctx0" brushRef="#br0" timeOffset="15910.18">30833 14005 0,'0'0'0,"35"-53"16,18 18-1,-53-18 1,0 18-16,0 0 31,-53 35-15,18 17 0,35 19-1,0-1 1,0 0-1,0 0 1,35-35-16,0 89 16,18-89-1,35 0 1,-17-18 0</inkml:trace>
  <inkml:trace contextRef="#ctx0" brushRef="#br0" timeOffset="16611.97">31168 13899 0,'18'0'31,"-18"71"-15,0-36-16,0 1 16,0-54 46,0-53-46,0 18-1,0 1-15,35 52 16,-35-36 0,35 36-1,0 0 1,-35 18-1,36 17 1,-36 0 0,0 18-1,35-53 1,0 0 0,-17 0-1,17 0 1,36 0-1,-71-35 1,53-18 0,-53-123-1,53 88 1,-53 17 0,-18 71-1,-17 0 1,35 53 15,0 35-15,0 36-1,0-89 1,17 0 0,19 0-1,69-35 1,19-17 15,-71-71-31</inkml:trace>
  <inkml:trace contextRef="#ctx0" brushRef="#br0" timeOffset="16743.06">31750 13670 0,'0'0'0,"18"0"16,35-35-16,-1 35 15,19-71 1,-18 71-16</inkml:trace>
  <inkml:trace contextRef="#ctx0" brushRef="#br0" timeOffset="17965.9">27940 13670 0,'18'0'0,"17"-35"31,0 35 1,-35 35-17,-35 0 32,0-52 0,52 17 16</inkml:trace>
  <inkml:trace contextRef="#ctx0" brushRef="#br0" timeOffset="47359.84">8396 4939 0,'18'0'156,"-1"0"-140,36 0-1,-35 0 1,35 0-16,17 0 15,19-18 17,-1 18-17,-18 0 1,-34 0 0,-19 0 15,1 0 47,0 0-62,-1 0-1,1 0-15,-1 0 31,36 0-15,-17 0 0,-1 0-1,106 0 1,-53 0 0,-35 0-1,0 0 1,-35 0-16,-1 0 15,1 0-15,0 0 16,17 0 0,0 0-1,-17 0 1,35 0 0,0 0-1,0 0 16,52 0-15,-69 0 0,-1 0-1,0 0 1,1 0 0,-1 0-1,0 0 1,-17 0 31,35 0-32,0 0-15,17 0 16,1 0 0,-36 0-1,-17 0 1,17 0 15,-17 0-15,17 0-1,-18 0 1,1 0-16,17 0 16,1 0-1,-1 0 1,0 0-1,0 0 1,18 0 0,0 0-1,18 0 1,-54 0-16,72 0 16,-36 0-1,-36 0 16,18 0-15,18 0 0,36 0-1,-1 0 1,-35 0 0,0 0-1,-18 0 1,-17 0-1,34 0 1,37 0 0,-19 0-1,18 0 1,1 0 0,-1 0-1,-53 0 16,18 0-15,-35 0 15,-1 0-15</inkml:trace>
  <inkml:trace contextRef="#ctx0" brushRef="#br1" timeOffset="69715.75">7549 17304 0,'0'35'15,"-17"-35"79,-36 0-78,18 0 15,35-18-31,-53-17 31,0 0-15,53 0 15,0-1 0,35 1 1,-35 0-17,0-1 1,35 36 0,-35-35-1,18 35 16,-18-35-15,71 35 0,-36 0 31,0-35-32,0 35 1,1 0-1,-19 0 17,19 0-17,-1 0 1,-35 17 15,35-17-31,0 36 31,1-36-15,-36 35-16,0 0 31,35 0-15,-35 1 15,0-1-15,35-35-1,-35 35 1,0-17 15,0 17-15,0 0 15,0 1 0,-17-36-31,17 35 32,-36-35-17,19 0 17,-19 35-17,-34-35 1,52 0-1,-17 0 1,35 35 0,-35-35-1,-1 0 1,1 0 15,0-17-15,0 17 15,-18 0 0,53-35-15,-36 35 0,1 0-1,35-36 1,-35 1 46,35 0-30,0-18-17,0 18 1,17 35-16</inkml:trace>
  <inkml:trace contextRef="#ctx0" brushRef="#br1" timeOffset="72083.73">12294 17339 0,'-35'-35'78,"0"35"-47,35-36-15,-36 1-1,1 0 1,35 0 15,0-1-15,0 1 15,0 0-15,18 35-1,-18-35 1,0 17-1,35 18 1,0-53 31,1 53-31,-1-35-1,18 35 16,-18 0 1,0 0-17,1 0 17,-36 17-17,35-17 1,18 0-1,-18 36 17,-35-1 30,35-35-46,-35 35-16,0 0 47,0 1-32,0-1 17,0 0 14,0 1-14,0 16-1,0-16 0,-17-36 0,17 35-15,-35-35 15,-1 35 1,1-35-17,-18 0 16,53 36-15,-35-36 15,-1 0 1,-16 0-1,52-18-31,-36 18 15,36-35 17,-35 35-1,35-36 16,0 1-32</inkml:trace>
  <inkml:trace contextRef="#ctx0" brushRef="#br0" timeOffset="155915.41">7743 16969 0,'0'-36'62,"0"1"47,36 35-109,-36-53 16,0 18-16,70-36 16,-70 18-1,53 18 17,-17-35-17,-19-19 1,36-16-1,-18 52 1,-35 0 0,36 17-1,-36 1 1,35 0 15,0 35 16,-35-35-47,35 35 16,1 0-1,-1 0 1,-35-36 0,35 36-1,53-35 1,-35 35-1,36 0 1,-89-35 0,88 35-1,-53 0 1,36 0 0,-36 0-1,0 0 1,0 0-1,1 0 1,87 0 0,-17 0 15,-71 17-15,54-17-1,16 36 1,-52-36-1,18 35 1,-36 0 0,53-35-1,-52 35 1,16-35 0,160 106-1,-106-70 1,0-1-1,17 18 1,-35-18 0,-35-35-1,53 35 1,-70 1 15,-1-36-15,18 0-1,35 35 1,-18-35 0,1 0-1,105 35 1,-140-17 0,52-18-1,0 53 1,-53-53-1,106 35 1,-70-35 0,17 35-1,71 1 17,-106-36-17,-18 35 1,-35 0-1,53-35 1,-18 0 0,18 0-1,-17 0 1,16 71 0,19-71 15,-36 17-16,18-17 1,0 0 15,-18 53-15,1-53 15,-36 36-15,35-36-1,-35 17 1,35-17 15,-52 0 1</inkml:trace>
  <inkml:trace contextRef="#ctx0" brushRef="#br0" timeOffset="158098.97">8043 17074 0,'-53'0'31,"53"18"-15,-35-18 0,0 0 15,53 0-16,-36 35 1,36-35 0,17 0 93,18-17-93,0 17-1,-18 0-15,88 0 16,-87 0 0,34-53-16,89 53 31,-36-53-16,1 53 1,-36 0 0,0 0-1,36 0 1,-71 0 0,17 0-1,-52 0 1,52-35-1,1 35 1,17 0 15,-53 0-15,1 17 0,87-17-1,1 0 1,-71 0-1,52 53 17,-16-18-17,-1-35 1,-53 0 0,36 0-1,-36 0-15,35 0 16,-34 53-1,105-53 1,-53 0 0,36 0-1,-89 36 1,0-36 0,53 0-1,0 0 16,-52 35-15,87-35 0,-52 0-1,-18 53 1,0-53-16,-18 0 16,53 0-1,-53 0 1,1 35-1,-1-35 1,88 35 0,-87-35-1,34 0 1,-34 0 0,-1 0-1,0 53 32,0-53-31,1 0 15,-1 0-15,18 0-1,-53 18-15,35-18 31,0 0-31,-52 18 32,34-36-17,19 18 32,-36-35-16</inkml:trace>
  <inkml:trace contextRef="#ctx0" brushRef="#br0" timeOffset="160203.04">7955 17410 0,'-35'-36'31,"53"36"16,17 0-31,-35 18-1,88-18 1,-17 35 0,-36 18-1,71-53-15,-18 53 16,18-53-1,-1 35 1,37 36 0,-72-36-1,1 18 1,35-18 0,-1 1-1,19-36 1,-36 0 15,0 0-15,53 0-1,-123 0-15,105 0 16,-17 0 0,-35 0-1,70 0 1,-35-18-1,35 18 1,-71-35-16,36 35 16,-35 0-1,17 0 1,36-53 0,-19 53-1,-52 0 1,71-35 15,-18 35-15,-54 0-1,19-36 1,-18 36 0,53 0-1,-71 0 1,-35-35-1,88 35 1,-35 0 0,35-71-1,-17 71 1,-18 0 0,17 0-1,36-35 1,-35 0 15,-36 35-15,-17 0-1,17 0 1,36 0 0,-19-35-1,-16 35 1,17-71 15,-18 71-15,18 0 15,-53-18-31,35 18 16,0 0-1,1-35 1,-36 0 46,-18 35 1</inkml:trace>
  <inkml:trace contextRef="#ctx0" brushRef="#br0" timeOffset="162755.84">7743 17515 0,'0'18'110,"36"35"-110,-36-35 15,35-18 1,18 88-16,18 18 15,-71-71 1,141 53 0,-88-35-1,35-18 1,70 18 0,-122 0-1,34-18 1,54 18-1,-36-17 17,0-1-17,-53-35 1,1 53 0,87-36-1,-105-17 1,88 0-1,-89 0 1,72 0 0,-37 0-1,37 0 1,16 0 0,19 0-1,-71 0 1,53 0-1,-71 0 17,18 0-17,88-52 1,-106 52 0,36-36-1,-18 36 1,35 0-1,0-35 1,-53 35 0,54 0-1,-54-35 1,-17 35 0,52 0-1,71 0 1,-106-36-1,1 36 1,17 0 15,0 0-15,-18 0 0,35 0-1,-17 0 1,-17-35-1,-1 35 1,18 0 0,-18-35-1,0-18 1,71 0 0,-18 53-1,-35-88 1,-17 70-1,-1 18 1,18-70 15,-18 70-15,18-36 0,-18 36-1,36-35 1,-18 35-1,-18 0 1,0-35 0,18 35-1,-18-35 1,1 35 0,-36-36-1,70 1 1,-34-36-1,-1 71 1,-35-17 15,70-36-15,-17 18 15,-17-1-15,-1 36-1,0-70 1,18 70 0,-18-36-1,-35 1 1,36 35 0,-36-35 30,35 35 17,-35-18-63,-18 18 78,-17 0-62,0 36-1</inkml:trace>
  <inkml:trace contextRef="#ctx0" brushRef="#br1" timeOffset="171915.19">5098 17392 0</inkml:trace>
  <inkml:trace contextRef="#ctx0" brushRef="#br1" timeOffset="178926.89">14711 17074 0</inkml:trace>
  <inkml:trace contextRef="#ctx0" brushRef="#br1" timeOffset="181307.5">15117 17268 0,'0'0'15,"-36"0"95,-52 0-79,35 0-16,18-17 1,0 17 0,35-53-1,-36-18 1,36 18 0,0 18-1,0 0 1,0 0-1,18 35 1,-18-36 0,35-17 15,-35-17-15,53 70-1,-53-35-15,35 35 16,18-36-1,-17 36 1,-36-53 0,70 53-1,-17 0 1,-53 18 0,106 17-1,-36-35 1,-17 53-1,36-53 17,-19 53-17,-17-53 1,-18 35 0,1 1-1,-36-1 1,0 53 15,35-53-15,-35 1-1,-18-1 1,18 0 0,-70 1-1,-18 16 16,17-52 1,36 0-17,-54 36 1,54-36 0,-18 0-1,18 0 1,-36 0-16,36 0 15,-35 0 1,70-18 0,-36-70-1,36 53 1,18-18 0,-18 17-16</inkml:trace>
  <inkml:trace contextRef="#ctx0" brushRef="#br1" timeOffset="183079.14">19279 17127 0,'-17'0'47,"17"18"-32,-36-18 1,1 0 15,-18 0-15,18 0-1,0 0 17,35-18-32,-36-35 31,-34 1-15,70 34-1,-18 18 1,18-71-1,0 18 17,0-17-17,0 17 17,0 0-17,53 18 1,-18 35-1,18 0 17,-53-88-17,53 88 1,-18 0 0,1 0-1,-1 0 1,0 0-1,1 0 1,-19 0 0,19 0-1,34 0 1,-35 17 0,1 18-1,-1-35 1,-35 71-1,0-53 1,18-18 0,-18 35-1,0 0 17,0 1-17,0-1 1,0 18-1,0-18 1,0 18 15,0-18-15,0 0 15,-36-35-15,36 36-1,-35-36 1,0 35 0,-1-35 15,1 0-15,-18 0-1,18 0 1,35 35-1,-71-35 1,54 0 0,-19-17-1,1 17 1,-18-53-16,53 17 31,0-16 0</inkml:trace>
  <inkml:trace contextRef="#ctx0" brushRef="#br2" timeOffset="191807.73">15399 16704 0,'35'0'0,"0"0"94,-35-35 0,53 35-79,-53-36-15,88 36 16,-88-35 0,53 35-1,-53-35 1,106 17-1,-35 18 1,35-88 0,-18 88-1,-18-35 1,36 35 0,35-35-1,-35-1 1,-35 36-1,17 0 1,-35-35 15,-18 35-31,0 0 16,71 0 0,-35-35-1,52 35 1,-52 0-1,-36 0 1,106 0 0,-106 0-1,36-36 1,52 36 0,-17 0-1,-53 0 1,35 0-1,1 0 17,-37 0-17,37 18 1,17-18 15,-89 0-31,54 35 16,-18-35-1,-18 36 1,18-36 0,17 0-1,-34 35 1,-1-35 0,18 35-1,0-35 1,17 35-1,1 1 17,-18-36-17,-53 35 1,53-35 0,-18 35-1,0-35 1,1 36-1,-1-36 1,0 35 0,0-35-1,1 0 17,-36 35-17,35-35 1,0 35-1,-35-52 79,-53 17-94</inkml:trace>
  <inkml:trace contextRef="#ctx0" brushRef="#br0" timeOffset="199624.08">15787 16933 0,'53'0'125,"35"0"-110,-35 18 1,17-18-1,-17 0 1,-17 0 0,-1 35-16,18-35 15,0 0 1,17 36 0,54-36 15,-36 35-16,-35-35 1,17 0 0,1 53-1,70-53 1,-70 0 0,-36 0-1,71 0 1,-18 0-1,-53 0-15,0 17 16,124-17 0,-71 0-1,-17 0 1,-36 0 0,124 0 15,-106 0-16,35-17 1,0 17 0,-17 0-1,-18 0 1,17 0 0,-17 0-1,18 0 1,-1-36-1,-34 36 1,52 0 15,-71 0-31,36-35 16,-17 35 0,34 0-1,-35-35 16,18 35-15,-53-35 15,71 35-15,17 0 0,-53 0-1,18-36 1,-17 36 78,-1 0-63,-35-35 0,-18 35-15</inkml:trace>
  <inkml:trace contextRef="#ctx0" brushRef="#br0" timeOffset="201759.04">15663 17268 0,'18'0'94,"17"0"-79,18 53 17,18-53-32,-18 0 15,52 0 1,-34 36 0,0-36-1,70 0 1,-53 35-1,0-35 17,36 0-17,-54 0 1,1 35 0,-18-35-1,0 0 1,35 53-16,-35-53 15,35 0 1,-35 0 0,-18 0-1,0 0 1,18 0 0,35 35-1,-52-35 1,34 0 15,-35 0-15,1 0-1,34 0 17,-34 0-17,69 0 1,-52 0-1,18 0 1,-36 0 0,18 0 15,53 0-15,-53-17-1,0 17 16,17 0-15,-34 0 0,-36-36-1,17 36 1,71 0 0,-35 0-1,-53-35 1,36 35-1,17 0 1,-18 0 0,18-35-1,0 0 1,0 35 0,-1-53-1,1 53 16,-53-18-15,36 18 0,-1 0-1,-35-35 1,35 35 15,-35-35-15,36 35-1,-1-36 1,18 36 0,-53-35-1,53 35 95,-53-35-95,88-1 110</inkml:trace>
  <inkml:trace contextRef="#ctx0" brushRef="#br0" timeOffset="204236.06">15487 17445 0,'-35'0'16,"-1"0"-1,1 0 32,35-18-47,18 36 47,17-18-31,-35 35-1,88 0 1,-52 1-1,-1-36 1,53 70-16,-17-34 16,17-1-1,0 0 1,-18-35 0,36 53-1,0-18 1,18-35-1,-19 36 1,-16-1 15,-54-35-15,18 35 0,88-35-1,-106 0 1,71 0-1,-35 53 1,-36-53 0,53 0-1,0 0 1,-35 0 0,18 0-1,-1 0 1,-17 0-1,18 0 1,-18 0 15,35 0-15,-35 0 0,0 0-1,-18 0 1,36 0-1,-36 0 1,53-35 0,18 35-1,-71 0 17,18 0-17,-18-36 1,1 36-1,34-35-15,54 35 32,-89-35-17,35 35 17,19-53-17,-19 0 16,-52 53-15,35-35 0,-18 35-1,-17 0 1,-18-35 0,70 35-1,-70-53-15,53 53 16,-53-36-1,53 36 1,-18 0 0,-35-35 15,53 35-15,-53-35-16,36 35 31,-36-36-16,0 1 1,35 35 0,-35-35-1,53 35 32,-53-35-47,35 35 47,-35-36-47,35 1 63,-35 0-48,0 0 1,36 35-1,-36-36 17,35 36 15,-35-35-1,-35 35 111</inkml:trace>
  <inkml:trace contextRef="#ctx0" brushRef="#br3" timeOffset="-208853.95">9631 15522 0,'0'-17'62,"-18"17"-15,-17 0-16,0 0-15,-1 0 0,1 0-1,35 70 1,-35-70-1,35 53 1,0 0-16,-35-18 16,52 1 15,18-36-15,18 70-1,-35-70 1,17 0-1,36 0 17,-71-18-17,17-34 1</inkml:trace>
  <inkml:trace contextRef="#ctx0" brushRef="#br3" timeOffset="-208321.95">9807 15716 0,'0'18'46,"18"17"-30,17-35 31,-17-17-31,70-19-1,-35-17 1,-53 36-1,-18 17 1,18-36 0,-70 36-1,-1 0 1,18 0 0,0 0-1,53 18 1,-35 17 15,35 1-15,18-36-1,-18 35 1,35-35 0</inkml:trace>
  <inkml:trace contextRef="#ctx0" brushRef="#br3" timeOffset="-207802.8">10054 15610 0,'0'18'0,"0"53"46,0-36-46,0 18 16,0-71 47,0-35-48,0 0 1,0 18-1,71 0 1,-36 35 15,-17 0 16,-18 17-31,35-17-1,-35 71 1,0-36 15,18-35-15,-1 0 0,-17 36-1</inkml:trace>
  <inkml:trace contextRef="#ctx0" brushRef="#br3" timeOffset="-207388.58">10601 15540 0,'-18'0'31,"-17"0"-31,0 0 16,0 18-16,-1 17 15,1 0 1,35-17-1,0 17 1,18 18 15,17-53-15,0 0 0,0 0-1,36-71 1,-36 36-1,-35 0 1</inkml:trace>
  <inkml:trace contextRef="#ctx0" brushRef="#br3" timeOffset="-207023.16">10619 15363 0,'0'0'0,"-53"36"47,53-1-32,0 0 1,0 1-16,17-36 16,-17 53-1,0-18 1,0 18-1,0 0 17,0-18-17,36-35 1,17 0 0,-18 0-1,-35-18 1,35 18-16,18-53 15,-53 0-15</inkml:trace>
  <inkml:trace contextRef="#ctx0" brushRef="#br3" timeOffset="-206820.14">10830 15540 0,'0'0'0,"0"18"16,0 17 15,18-35 0,-18 53-15,70-71 0,1-17-1</inkml:trace>
  <inkml:trace contextRef="#ctx0" brushRef="#br3" timeOffset="-206701.37">10918 15487 0,'-35'-35'0</inkml:trace>
  <inkml:trace contextRef="#ctx0" brushRef="#br3" timeOffset="-206180.34">11218 15328 0,'0'0'16,"0"35"-1,0 1 1,0 17-1,18 17 1,-18-34 0,0 16-1,0-16 1,-18-36 31</inkml:trace>
  <inkml:trace contextRef="#ctx0" brushRef="#br3" timeOffset="-205733.38">11130 15540 0,'0'-35'15,"35"35"16,1 0-15,-1-36 0,0 36-1,18 0 1,-18 0 0,-35-35-1,36 35 1,-1 0 31,-35 18-32,0 17 1,0 0 0,0 1-1,0-1 1,35-35 15,1 0 0,-36-18-31</inkml:trace>
  <inkml:trace contextRef="#ctx0" brushRef="#br3" timeOffset="-205589.95">11412 15328 0</inkml:trace>
  <inkml:trace contextRef="#ctx0" brushRef="#br3" timeOffset="-205178.45">11642 15452 0,'0'0'15,"0"35"-15,35-35 16,0-18-1,1 18 1,-36-35 0,-18 35 15,18-35-31,-53 35 47,18 0 0,-1 17-16,1-17-31,35 36 16</inkml:trace>
  <inkml:trace contextRef="#ctx0" brushRef="#br3" timeOffset="-204683.05">11836 15434 0,'0'35'31,"0"18"-31,-18-17 31,18-1-15,0-53 31,0 1-32,0-54 1,35 18-16,1-18 31,52 36-15,-35 35-1,-53 53 1,35-18 0,-35 1-1,0-1 17</inkml:trace>
  <inkml:trace contextRef="#ctx0" brushRef="#br3" timeOffset="-203293.31">12294 15363 0,'0'0'0,"0"-35"15,-53 35 1,-35 0 0,71 18-1,-36 35 1,17 0 0,54-53-1,53 53 1,-36-53-1,53 0 1,-53-36 0,-35 1 15,-17 35 0,17 18-15,0 17 15,53-35-15,17 0-1,-35-18 1,18 18 0,-17-70-1,-36-1 1,0 18-1,0-17 1,-18 34-16,18 1 16,-35 35 46,35 18-46,-71 70-1,71-17 1,0-1 0,18-35-1,-18 18 1,0 0-16,70-53 16,-17 0 15,0 0-16,35 0 1,-52 0 0,-36-70-1,70-1 1,-70 36 0,0-18-1,-17 18 1,-19-1-1,1 36 32,35 18 0,-35 17-31,35 1-16,0 16 15,0 37 1,0-54 0,35-35-1,36 35 1,-36-52 0,18-36 15,0 53-31</inkml:trace>
  <inkml:trace contextRef="#ctx0" brushRef="#br3" timeOffset="-202792.59">12982 15311 0,'-17'17'15,"17"18"17,17-35-17,-17 36 1,53-36-16,0-18 16,-18-17-1,-35 0 16,36-18-15,-107 123 15,71-35-15,0 36 0,0 17-1,0-17 1,0 70-1,-35-106 1,35 0 0,0-52-1,0-18 1,0-71 0,0-88 15,35 70-31</inkml:trace>
  <inkml:trace contextRef="#ctx0" brushRef="#br3" timeOffset="-201993.91">11042 16051 0,'0'0'0,"-35"0"16,35 71-1,0-18 1,17-53 0,-17 70-1,36-52 1,34-18-1,-35-35 1,1-1 0</inkml:trace>
  <inkml:trace contextRef="#ctx0" brushRef="#br3" timeOffset="-201860.73">10954 15910 0,'-36'0'16,"89"0"-1</inkml:trace>
  <inkml:trace contextRef="#ctx0" brushRef="#br3" timeOffset="-201368.48">11183 16016 0,'0'35'15,"0"-70"-15,53 141 16,0-53 0,-71-53 77,18-18-93,18-17 16,17-36 0,0 71 15,-35-35-16,36 35 1,34 0 0,-70 18-1,18-18 1,-18 53 0,0-18-1,0 0 1,70 0 46</inkml:trace>
  <inkml:trace contextRef="#ctx0" brushRef="#br3" timeOffset="-200641.22">11942 15963 0,'0'0'0,"-18"0"15,-35 0 1,-53 53 0,53 35-1,53-52 1,-35-36-16,53 35 15,35-53 1,35 18 0,-53-70-1,36-1 1,-71-17 0,0 0-1,-18 88 32,-35 0-31,53 70-1,0-34 1,0-1 0,0 18-1,18 53 1,17-106-1,71 35 1,-71-35 0,53-18-1,-70 18-15,-18-35 16,35 35-16,18-53 16,-53-18-1,-53 71 32,18 18-31,-18 17-1,53 1 1,35-36 0,36 0-1,-18 0 1,35 0-1,0-18 1</inkml:trace>
  <inkml:trace contextRef="#ctx0" brushRef="#br3" timeOffset="-200041.52">12471 15787 0,'0'0'0,"0"17"32,0 36-17,0-17-15,35 52 16,-35 18-1,35-36 1,-35-35 0,0 18-1,0-123 63</inkml:trace>
  <inkml:trace contextRef="#ctx0" brushRef="#br3" timeOffset="-199169.63">12524 16016 0,'0'0'0,"17"-53"16,19 53 0,16 0-1,-52-35 1,71 35-1,-71 18 1,0 17 0,0 0-1,-18-35 1,-17 0 15,-35 88-31,87-88 78,18-17-78,1 17 16,17-53 0,-18 53-16,71-36 15,-71 1 1,-35 0-1,-88 88 17,53-18-17,35 0 1,35-35 0,-35 36-1,35-36 1,0 0-1,18-71 17,-17 71-32,-36-35 15,0 88 32,0 17-16,-18-70-15,18-35 31,18 35-31,35-35-1,-18 35 1,-35-36-16,35 36 15,0 18 17,-35 17-17,0 1 1</inkml:trace>
  <inkml:trace contextRef="#ctx0" brushRef="#br3" timeOffset="-198458.76">13388 15963 0,'0'0'16,"-35"0"-16,-1 18 15,-34-18 1,70 70 15,17-70 16,36 0-31,-53-17-1,36 17-15,-1-36 16,-35-16 0,0-37-1,0 54 1,-18 35 15,18 71-15,0-36-1,0 18 17,0-18-17,0 53 1,36-88 0,69 0-1,19-35 1,-89-18-1,0 18 1,-35 0 0,0-1-1,-17 36-15,-36 18 32,18-18-17,35 35 1,35 0 31,18-35-32,17-17 1</inkml:trace>
  <inkml:trace contextRef="#ctx0" brushRef="#br3" timeOffset="-197897.72">13794 15928 0,'0'0'16,"0"53"-1,0-18 17,0-53 14,0-17-30,53 35 0,-53-88-1,35 88 1,-35 18 0,35-18-1,-35 35 1,53 0-1,-18-35 1,36-17 0,-36-72-1,-35 54 1,35-18 0,-70 18-1,0 35 1,35 18-1,-35 34 1,35-16 15,17-36-15,18 0 0,54 0-1,-36 0 1,-18-36-1,0 36-15</inkml:trace>
  <inkml:trace contextRef="#ctx0" brushRef="#br3" timeOffset="-197812.54">14288 15769 0,'52'-70'16,"1"70"-1</inkml:trace>
  <inkml:trace contextRef="#ctx0" brushRef="#br3" timeOffset="-189936.92">19791 17374 0,'0'-35'16,"-18"35"0,18-35-1,0 52 48,0 72-48,0-37 1,0 37 0,-35-1-1,35-123 48,0-1-48,0-17 1,0-17-16,53 35 16,-18 35-1,0-36 16,18 36-15,-17 0 0,16 0-1,-52 18 1,53 17 0,-53 0-1,0 18 1,-17 18-1,17-36 17,0 1-17,0 16 17,17-69-17</inkml:trace>
  <inkml:trace contextRef="#ctx0" brushRef="#br3" timeOffset="-189488.17">20214 17604 0,'35'0'15,"18"0"1,-17 0 0,17-18-16,-53-17 15,88 35 1,-88-53 0,-18 17-1,-52 36 16,34 0 1,-17 0-17,53 18-15,-35 35 32,35 35-17,18-88 48,17 0-63</inkml:trace>
  <inkml:trace contextRef="#ctx0" brushRef="#br3" timeOffset="-189120.99">20620 17286 0,'0'18'47,"0"35"-47,-18-53 15,18 35 1,0 53 0,18-53-1,-18 1-15,35-36 47,-35 35-31,71-35-1,-18-35-15,-18 35 32,-35-53-32</inkml:trace>
  <inkml:trace contextRef="#ctx0" brushRef="#br3" timeOffset="-188987.01">20690 17462 0,'0'0'0,"36"0"15,17-70 1,70 17 0,-88 53-16,18-35 15</inkml:trace>
  <inkml:trace contextRef="#ctx0" brushRef="#br3" timeOffset="-188155.31">21572 17374 0,'0'-35'16,"-53"35"47,-35 35-48,-18 36 1,106-36-1,-53 0 1,53 36 0,18-36-1,17-35 1,18 0 0,36 0-1,-37-17 1</inkml:trace>
  <inkml:trace contextRef="#ctx0" brushRef="#br3" timeOffset="-187810.7">21537 17604 0,'35'0'47,"-35"17"-32,36-34 1,87 17 0,-88-36-1,1-17 1,-36-17 0,-36 70 15,-17 0-16,1 0 1,52 17-16,0 54 47,17-36-16</inkml:trace>
  <inkml:trace contextRef="#ctx0" brushRef="#br3" timeOffset="-187372.89">21960 17445 0,'0'35'31,"0"0"-16,0-52 64,36-19-64,17 1 1,17 0-1,-35 0 1,18 52 0,-53 19-1,36-1 1,-72 0 0,36 0-1,-17-35 1,17 36-1,0-1 1</inkml:trace>
  <inkml:trace contextRef="#ctx0" brushRef="#br3" timeOffset="-186989.68">22595 17357 0,'0'0'31,"-123"17"-31,35-17 0,0 36 16,35 16 0,17 19 15,36-36-15,106-35-1,-35 0 1,-36 0-16,0-17 15,1-19 1,-1 1 0,-35 0-16</inkml:trace>
  <inkml:trace contextRef="#ctx0" brushRef="#br3" timeOffset="-186644.39">22613 17251 0,'0'0'0,"0"53"16,-35-53 15,35 17-15,0 54-1,0-1 1,17-34-1,-17-1 1,0 0 0,89 1-1,-54-36 32,18 0-47,-18 0 31,-35-36-15</inkml:trace>
  <inkml:trace contextRef="#ctx0" brushRef="#br3" timeOffset="-186384.93">22913 17427 0,'0'35'47,"53"-35"15,-18 0-46,-35-35 0</inkml:trace>
  <inkml:trace contextRef="#ctx0" brushRef="#br3" timeOffset="-186265.25">22983 17304 0,'0'0'0,"0"-36"0,-35 36 31,106 0-15</inkml:trace>
  <inkml:trace contextRef="#ctx0" brushRef="#br3" timeOffset="-185725.41">23389 17163 0,'-35'0'15,"35"17"1,0 19 0,0 34-1,0 18 1,0-52-1,0-1 1,-35-35 31</inkml:trace>
  <inkml:trace contextRef="#ctx0" brushRef="#br3" timeOffset="-185426.25">23283 17357 0,'0'0'16,"0"-36"-16,89 36 16,16-35-1,-69 35 17,17-35-17,-18 35 1,-35 88-1,0-35 17,0-18-17,0 0 17</inkml:trace>
  <inkml:trace contextRef="#ctx0" brushRef="#br3" timeOffset="-184893.99">23777 17251 0,'0'35'15,"0"-70"-15,0 105 16,18-70-1,-18 36 32,35-36-47,-35 35 47,-18-35 0,18-18 47,18 18-94</inkml:trace>
  <inkml:trace contextRef="#ctx0" brushRef="#br3" timeOffset="-184474.34">23812 17321 0,'0'18'32,"0"35"-17,36-53 17,34 0-32,-34-18 15,-1 18 1,0-35-1,-35 0-15,0-1 32,-17 36-17,17-35 1,-124 35 0,71 0-1,18 18 16,35 17-15,0 0 0,17-35-1,19-17-15</inkml:trace>
  <inkml:trace contextRef="#ctx0" brushRef="#br3" timeOffset="-183359.47">24077 17233 0,'0'18'16,"0"35"0,53-18-1,-53 0 32,0-88 0,0 0-31,0 18-1,53-18-15,-18 53 16,0-53 0,1 53-1,-36 18 1,0 35-1,35-53 1,-35 53 0,0-18 15,35-35 0,-17 0-15,17 0-1,1 0 1,-1 0 0,0-35-1,-17 35 1,-18-35 0,0-1-1,-18 36 1,-17 0-1,0 0 17,35 18-1,0 17-31,0-17 31,35-18 0,0 0-15,18 0 0,-18 0-1,1 0 17,-1 0-17,-35-71 1,35 36-1,0 0 1,-35-18 0,0 18-1,-53 35 1,36 0 15,17 52 16,-53 19-31,53 0-1,0-71 1,35 17 0,-35 18-1,35-35 1,1 0-1,52 0 1,-53 0 0,-35-17-1</inkml:trace>
  <inkml:trace contextRef="#ctx0" brushRef="#br3" timeOffset="-183009.45">24959 17057 0,'-35'0'31,"35"35"0,0 36 0,0-36-15,0-17-16,35-18 16,-35 35 15,71-53-16,-1-17 1</inkml:trace>
  <inkml:trace contextRef="#ctx0" brushRef="#br3" timeOffset="-182576.58">25118 17163 0,'0'-36'0,"0"54"31,-36 17-15,54-35 0,35 0 15,-18 0-15,1 0-1,-36-35 1,0 70 31,0 1-47,0 16 15,35 54 1,-35-18 0,0-35-1,-18-17 1,-17-36-16,0 35 15,35-53 1,-89-17 0,125-177-1,70 54 1,-53 122 0</inkml:trace>
  <inkml:trace contextRef="#ctx0" brushRef="#br3" timeOffset="-181627.86">22825 18115 0,'0'-35'0,"-53"35"0,53 70 94,-18-70-94,18 71 15,-53 0 1,53-36 0,0 0-1,53-35-15,-35 0 16,70 0-1,-35-35 1,-53-18 0</inkml:trace>
  <inkml:trace contextRef="#ctx0" brushRef="#br3" timeOffset="-181501.42">22807 17956 0,'0'0'16,"-35"0"-16</inkml:trace>
  <inkml:trace contextRef="#ctx0" brushRef="#br3" timeOffset="-181066.41">23019 18045 0,'0'35'0,"0"0"16,0 0 0,0 36-1,53-71 1,-53-18 62,0-35-62,35 18-16,-35 0 15,53 35 1,-18-35 0,0 35-1,-35 35 1,36 0-1,-36 0 1,0 1 0,0-1-1</inkml:trace>
  <inkml:trace contextRef="#ctx0" brushRef="#br3" timeOffset="-180308.86">23618 18115 0,'0'0'16,"-17"-35"-1,-71 70 1,52 0-1,1-35 1,35 36 0,18-36-1,17 0-15,0 0 16,1 0 0,-1-18 15,-35-88-16,0 53 1,-18 0 0,18 18 15,0 53 0,0 17 0,0 18-15,0-18 0,0 1-1,18-1 1,-18 0 0,88-35-1,0 0 1,-88-35-1,71 35 1,-1-88 0,-34 52-1,-36-34 1,-36 70 0,1 17-1,35 72 16,0-54-15,18-35 0,70 0-1,0 0 1,-88-18 0,35 18-1</inkml:trace>
  <inkml:trace contextRef="#ctx0" brushRef="#br3" timeOffset="-178601.42">21943 17339 0,'0'18'157,"0"17"-142,0 18 1,0-18 0,17 36-1,-17-36 1,0 0-1,-17-35 1</inkml:trace>
  <inkml:trace contextRef="#ctx0" brushRef="#br3" timeOffset="-177314.49">24342 17745 0,'0'-36'31,"-36"36"-15,36-35 15,0 53-15,0 17 15,0 0-15,0 89-1,0 35 1,0-36-1,0-35 1,0-52-16,36-1 16,-36 0 15,-18-35-15,18-18-1</inkml:trace>
  <inkml:trace contextRef="#ctx0" brushRef="#br3" timeOffset="-176373.58">24289 18009 0,'0'-35'15,"0"70"-15,35-70 16,18-18-1,-53 18-15,71 35 16,-36 17 0,-35 19-1,-18-1 1,18 0 0,-35 1-16,0-36 15,-1 0 1,72 0 46,-1 0-46,35-18 0,19-17-1,-19-18 1,-35-35-1,-52 88 17,-18 0-17,35 17-15,-36 18 16,36 1 15,36-1-15,-1-35-1,0 0-15,18 0 32,-18-18-17,1-17 1,-36 0 0,-18 0-1,36 52 16,17 36-15,-35 35 0,0-123 46,0 0-62,0-36 16,70 71-1,-34-53 1,-1 53 15,-35 36-31,35-36 16,-35 35 0,0 0-1,-17 0 16,17 1-15,17-36 0</inkml:trace>
  <inkml:trace contextRef="#ctx0" brushRef="#br3" timeOffset="-175673.17">25277 17851 0,'-53'0'16,"17"17"15,-34 36-15,34-53 0,54 18-1,17-18 1,71 0-1,-106-36-15,53 1 16,-18 35 0,-35-35 15,0-71-15,-35 106-1,53 18 32,-18 35-31,0-18-1,0 53 1,0-53 15,0 1-15,35-1-16,36-35 31,17-53-15,-35-18-1,-18 71 1,-35-35 0,-18 35-1,-52 35 1,70 18 31,35-53-32,18 0 1,18 0 0,-36 0-1,0 0 1</inkml:trace>
  <inkml:trace contextRef="#ctx0" brushRef="#br3" timeOffset="-175096.8">25823 17798 0,'0'35'0,"0"-70"0,0 105 16,36-70-1,-36 53-15,0-18 31,0-70 16,0-53-31,0 53 0,35 35-1,18 0 16,-53 35-15,35-35 0,-35 35-1,35-35-15,18 0 16,0 0 0,0-53-1,-53 0 1,53-52-1,-53 52 1,-18 70 15,-17-17 1,35 71-17,0-18 1,35-18-1,1 18 1,-1-53 0,106 35-1,-53-70 1</inkml:trace>
  <inkml:trace contextRef="#ctx0" brushRef="#br3" timeOffset="-174993.2">26494 17692 0,'0'0'16,"0"-53"-16,105 18 16,-16-18-1</inkml:trace>
  <inkml:trace contextRef="#ctx0" brushRef="#br0" timeOffset="-161091.04">7867 9772 0,'18'0'32,"-1"0"-1,1-18-15,35 18-1,106 0 1,-36 0-16,106 0 15,18 0 1,-53 18 0,-53 0-1,-70-18 1,-36 17 0,36-17 15,35 18-16,-53-18 1,70 0 0,-17 0-1,0 0 1,-1 0 0,37 17-1,-1-17 1,-35 0-1,-71 0 1,-18 0 0,1 0 15</inkml:trace>
  <inkml:trace contextRef="#ctx0" brushRef="#br0" timeOffset="-160564.98">10354 9842 0,'18'0'0,"-36"0"0,53 0 31,-17 0-15,0 0 0,17 0-1,-17 0 1,17 0 0,0 0-16,0-17 15,18 17 1,18-18-1,-36 18 1,36 0 0,-18 0-1,17 0 1,-17 0 0,0 0-1,17 0 16,-52 0-15,0-17 0,-1 17-1,1 0 17,0 0-17</inkml:trace>
  <inkml:trace contextRef="#ctx0" brushRef="#br0" timeOffset="-152180.58">18433 8908 0,'17'0'62,"1"0"-30,-18-18-17,0-17 1,0-36-1,0-35-15,0-70 16,0 0 0,0 17-1,0 35 1,0-34 0,0 52-1,0-35 1,35 0-1,0 17 1,-17 36 0,53-18-1,-54 18 1,36 0 15,-18-36-15,18 36-1,36-53 1,-36 53 0,-1-18-1,37 18 1,-36-1 0,-1-16-1,-16 16 1,52-16-1,-35 34 1,17-17 0,-52 70-1,53-70 17,-36 88-17,18-53 1,0 18-1,-18 0 1,18-1 0,0 1-1,17-18 1,-34 35-16,52-17 16,-35 0-1,17 0 1,36-36-1,-35 53 1,-18 1 0,0-1-1,-1 0 1,1 1 15,-35-1-15,0 1-1,-1 17 1,19-18 0,17 0-1,-36 1 17,1 17-17,-1 0 1,1 0-1,-18-18 1,18 18 0,-1-18 140</inkml:trace>
  <inkml:trace contextRef="#ctx0" brushRef="#br0" timeOffset="-143538.18">23495 3845 0,'-53'36'281,"0"-1"-281,18-18 15,-36 36 1,18-17 0,36-19-1,-1-17-15,1 0 63,-1 18-48,0 0-15,1-1 16,-1 1 0,0-18-1,1 0 1,-1 0 15,18 18-31,-18 17 16,1-18-1,-19 36 1,-16-35 0,16 35-1,-34 17 1,17-17 0,-18 36-1,18-19 1,-35 1-1,53-54 1,17 1 0,1 0-1,-1-1 17,0 1-17,-17-1 1,17 1-1,1 0 1,-1-1 0,-17 1-1,17 0 1,1-18 0,-1 17-1,18 1 1,-18-18-1</inkml:trace>
  <inkml:trace contextRef="#ctx0" brushRef="#br0" timeOffset="-136476.86">23548 6085 0,'-18'0'0,"1"0"15,-1 0 1,0 18 0,-17 0-1,-18-1 1,18-17-1,17 18 1,18 0 0,-35-1 15,0 19-15,-1-1-1,19-35 1,-18 17-1,-1 19 1,19-19 0,-1 1-1,0 0 17,1-18-32,-1 17 15,-17 1 1,17 17-1,0-17 1,-17-1 0,18 1 15,-1 0-15,0-1-16,1 1 15,-19 0 1,1-1-16,-18 36 15,36-17 1,-1-19 0,0-17-1,18 18 1,-17-18 15,-1 0-15,18 17-1,-18-17 1,18 18 0,-17 0 15,-19 17-15,36-17-1,-17-18 204</inkml:trace>
  <inkml:trace contextRef="#ctx0" brushRef="#br0" timeOffset="-83180.69">6632 15928 0</inkml:trace>
  <inkml:trace contextRef="#ctx0" brushRef="#br0" timeOffset="-81566.61">7426 11271 0</inkml:trace>
  <inkml:trace contextRef="#ctx0" brushRef="#br0" timeOffset="-71520.84">18486 9102 0,'0'-36'94,"0"1"-47,0-18-31,0 0 15,17-17-15,-17 17-1,0 0 1,0 0-1,35 53 1,-35-35-16,0-54 31,36 89-15,-36-35 0,0 18-16,35 17 15,18-71 1,-53 36-1,70-1 1,-17-69 0,-17 105-1,-36-53 1,70 53 15,-34-106-15,-1 106-1,-35-18 1,123-105 0,-87 123-1,69-53 1,-34-35 0,-36 52-1,71-17 1,-35 1-1,-54 52 1,71-89 0,-35 54 15,53-18-15,-88 18 15,17 17-16,36-35 1,-36 18 0,0 0-1,0 35 1,1-36 0,-1 1-1,0 35-15,1-35 31,-1 35-31,-35-35 16,53 35 0,-53-36-1,35 36 17,18-35-17,0-18 1,-18 53-1,36-35 1,-18 35 109</inkml:trace>
  <inkml:trace contextRef="#ctx0" brushRef="#br0" timeOffset="-69353.66">18591 9296 0,'-35'0'15,"0"0"32,52 0 0,19-36-31,-1 36 15,-35-52-31,53 52 16,-53-36-1,35 36 1,89-35-1,-36 35 1,53-53 0,-53 53-1,-17 18 1,52 35 0,-87-36-1,34-17 16,54 53-15,-124-18-16,52-35 16,1 53-1,18-53 1,-18 36 0,-18-36-1,0 35 1,1 0-1,-1 18 1,18-53 0,-53 18-1,53 35 1,-18-18 0,0 18 15,-35-18-16,36 0 1,-36 1 0,53-1-1,-53 18 1,35-53 0,-35 53-1,53 17 1,-53-34-1,70-1 1,-70 0 0,53 0 15,0 1 0,-53-1-15,71-35 15,-71 35-15,35-35-1,-17 0 17,17 0-1,-35 36-16,35-36 1,36 0 0,-71-18-1,17 18 1,54 0 15,-71-35 0,-18 35-15,18-36 0,0 1-1,-53 35-15</inkml:trace>
  <inkml:trace contextRef="#ctx0" brushRef="#br0" timeOffset="-68837.24">20479 9860 0,'0'0'0,"0"18"16,-36-18-1,54 0 1,-18 53 0,35-53-1,18 0 1,-53 70 0,89-70-1,-54 0 1,0 0-1,-35 18 1,53-18 0,-18 53 15,-35 0-15,-17-18-1,17 18 1,-53 53-1,-35 35 1,88-71 0,-36-34-1</inkml:trace>
  <inkml:trace contextRef="#ctx0" brushRef="#br0" timeOffset="-67520.16">20020 6738 0,'-18'0'62,"18"18"-15,18-18-31,17 0-16,1 35 15,70-35 1,-18 0 0,-35-18-1,0 18-15,35-53 32,-53 53-1,-35 18-16,0 53 1,35-36-16,-35 18 31,0 35-15,53 18 0,-53 35-1,0-106 1,-35-35-1,35 18 1</inkml:trace>
  <inkml:trace contextRef="#ctx0" brushRef="#br0" timeOffset="-66439.06">20108 4851 0,'-17'0'32,"34"0"46,19 0-63,17 0 1,-18 0-16,106 0 16,0 0-1,0-18 1,-53-17-1,-52 35 1,-36-36 15,35 36-15,0 0 15,-35 36-15,35 52-1,-35 35 1,53-52-16,-53 35 16,0 194-1,-35-212 1,35-35 15</inkml:trace>
  <inkml:trace contextRef="#ctx0" brushRef="#br0" timeOffset="-64088.71">23477 3845 0,'0'-35'15,"36"35"48,-54 0-1,18 18-30,-53-18-32,0 88 15,-35 35 17,53-87-32,-18 69 15,-88 37 1,105-72-1,-17 36 1,-35-18 0,0 36-1,53-89 1,0 0 0,35 0 15,17-52 63</inkml:trace>
  <inkml:trace contextRef="#ctx0" brushRef="#br0" timeOffset="-63448.53">23354 4039 0,'-18'0'31,"18"18"0,-53-18-15,18 88-1,-53 0 1,-53 36 0,35-36-1,71 0-15,-36 36 16,36-36 0,0-18-1,-71 36 1,106-35-1,-36-36 1,36 0 15,0-52 110,18 17-125,-18-36-16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4:25:03.682"/>
    </inkml:context>
    <inkml:brush xml:id="br0">
      <inkml:brushProperty name="width" value="0.05292" units="cm"/>
      <inkml:brushProperty name="height" value="0.05292" units="cm"/>
      <inkml:brushProperty name="color" value="#FF0000"/>
    </inkml:brush>
  </inkml:definitions>
  <inkml:trace contextRef="#ctx0" brushRef="#br0">1411 16528 0,'0'-18'78,"18"-17"-78,-1 35 16,1-71 0,0 36-1,17 0 1,-35 17 0,18 0-1,-18 1 1,17-1-1,-17 0 1,0 1-16,0-1 16,18 0 31,-18 1-47,0-18 15,18 17 1,-18 0 15,0 1-15,17-1-1,-17 0 1,0 1-16,0-1 16,18 0-1,-1-17 1,1 0-1,0 0 1,-18-1 0,17 1-1,-17 17 17,18 1 61,0 17-77,-1-18 0,1 18-1,0-17-15,-18-1 16,35 0-1,0 18 1,-17-17 0,-1-1 15,1 18-15,0 0 15,-1 0-16,1 0 1,0 0 0,-1 0 15,1 0-15,-1 0 30,1 0-46,0 0 16,-1 0 0,1 0-1,35 0 1,-18 0 0,-17 0-1,17 0 1,-17 0-1,-1 0 17,1 0-1,0 0-15,-1 0-1,1 0 1,0 0-1,-1 0 1,1 0-16,0 0 16,-1 0-1,1 0 1,-1 0 0,1 0-1,17 0 16,-17 0-15,0 0 0,-1 0-1,1 0 17,0 0-1,-1 0-16,1 0 32,-1 0-15,1 0-17,0 0-15</inkml:trace>
  <inkml:trace contextRef="#ctx0" brushRef="#br0" timeOffset="3150.51">1958 15928 0,'18'0'79,"17"0"-79,-18 0 15,-17-18 16,18 18-31,0 0 16,-1 0 15,19-35-15,-19 35 0,1 0-16,0-18 15,-1 18 1,18 0-1,-17-17 1,0 17 0,35 0-1,-18 0 1,-17-36 0,52 19-1,-17-18 1,0 17 15,0 18-15,0 0-1,0-35 1,0 35 0,-36-18-1,19 0 1,-1 1-1,0-1 1,0 0 0,18 18-1,36-35 1,-37 35 0,-16-17-1,34-1 16,-17 18-31,-18 0 32,1-18-17,-19 18 1,1 0 0,17-17-1,-17 17 1,0 0-1,-1 0 1,36-18 0,-18 18-1,-17 0 17,17 0 46,1 18-63,-1-1 1,88 36 0,1 18-1,-89-54-15,36 19 16,-36-19-1</inkml:trace>
  <inkml:trace contextRef="#ctx0" brushRef="#br0" timeOffset="4946.18">2928 15734 0,'0'-18'31,"18"1"-31,70-19 15,-18-17 1,-17 36 0,18-1-1,-36 1 1,36-1 0,-1 18-1,-17-18 1,35 18-1,-52-17 1,-19 17 0,36 0-1,-17 0 1,-1-18 0,-18 18-16,36 0 15,0-18 1,0 18-1,0 0 1,35 0 0,-35 0 15,18 0-15,-18 0-1,-18 0 1,-17 0-16,52 0 15,-35 0 1,18 0 0,0 0-1,-17 0 1,-1 0 0,71 18-1,-36 17 1,-17 18 15,0 0-31,18-35 31,-36 17-15,0 0 0,-35-17 15,0 0 0,18-1-15,-1-17-1,-17 35 1,0 1 0,18-1-1,-18-17 1,18-1-1,-18 1-15,0 17 16,0-17 0,0 17 15,0-17-15,0 17-1,0-17 1,-18-1-1,0 19 1,18-19 15,-17-17 16</inkml:trace>
  <inkml:trace contextRef="#ctx0" brushRef="#br0" timeOffset="6573.57">4233 15963 0,'53'35'47,"-17"36"-32,-1-36-15,0 1 16,18 16 0,35 1-1,-35 18 1,-35-53 15,17 17-15,-17-17-1,17-1 1,-17-17 0,17 18-16,0-18 15,-17 0 1,35 17 0,0-17-1,0 18 1,-18-18-1,-18 0 1,19 0 0,-1 0-1,18 18 1,0-18 15,17 0-15,-34 0-1,-1 0 1,0 0 0,1 0-1,-19 0 1,18 0 0,1 0-1,-19 0 16,19 0-15,-1 0 0,-17 0-1,-1 0 1,36 17 0,-35-17 15,-1 0-16</inkml:trace>
  <inkml:trace contextRef="#ctx0" brushRef="#br0" timeOffset="19629.68">8449 14499 0,'35'0'78,"-17"0"-78,17 0 31,53-17-31,-35 17 16,18 0-1,-18 0-15,-18 0 16,0 0-16,36 0 16,-1 0-1,19 0 1,-19 0-1,36 0 1,-18-18 0,36 18-1,-89-18 17,0 18-32,36 0 15,-18 0 1,17-17-1,1 17 1,-36 0 0,0 0-1,18 0 1,0 0 0,18 0-1,17 0 1,-17 0-1,-1 0 1,18 0 0,1 0-1,-19 0 17,18 0-17,-35 17 1,-18-17-16,36 0 15,70 18 1,-17 0 0,34 17-1,-34-18 1,-18 1 0,17 0-1,18-18 1,-35 17-1,88 1 1,-70 0 15,17 17-31,-18-17 32,18-18-17,18 35 1,0-35-1,17 17 1,36-17 0,-89 0-1,54 0 1,-54 0 0,36 0-1,-18 0 1,53 0-1,53-35 1,-141 18 0,-36-1-16,107 0 15,-1-17 17,-35 17-17,0 1 1,-17-1-1,-1 0 1,54-17 0,-71 0-1,17 17-15,-70 18 16,0-17-16,70-1 16,-35 0-1,36 18 1,-18 0-1,-18 0 1,18 0 0,70 0 15,-140 0-31,34 0 16,18 0-1,18 0-15,70 0 16,18 0-1,-88 0 1,-35 0 0,-1 0-1,-17 0 1,18 0 0,-18 0-1,106 0-15,-89 0 16,1 18-16,70 17 15,-53-35 1,-17 0 0,17 18-1,-18-18 17,1 0-17,-1 18 1,1-18-16,70 17 15,53 1 1,-88-18 0,-53 0-1,-35 0 1,34 0 15,-34 0-31,17 0 16,1 0-16,-1 0 15,0 0-15,0 0 16,54 0 15,-36 0-31,35 0 16,-18 0 0,36 0 15,-35 0-16,17 0 1,-35 0 0,-36 0-1,1 0 17,0 0-17,-1 0 32</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4:42:38.220"/>
    </inkml:context>
    <inkml:brush xml:id="br0">
      <inkml:brushProperty name="width" value="0.05292" units="cm"/>
      <inkml:brushProperty name="height" value="0.05292" units="cm"/>
      <inkml:brushProperty name="color" value="#FF0000"/>
    </inkml:brush>
  </inkml:definitions>
  <inkml:trace contextRef="#ctx0" brushRef="#br0">7250 7796 0,'0'53'203,"0"0"-187,0-17-16,0-1 16,0 0-1</inkml:trace>
  <inkml:trace contextRef="#ctx0" brushRef="#br0" timeOffset="1701.78">7302 4145 0,'0'53'94,"0"0"-78,0-18-16,0 1 15,0-1-15,0 35 16,0-34 0,18-19-1,-18 1 48,0 0-63,0-1 15,0 1 1,0 17 0,0-17 30</inkml:trace>
  <inkml:trace contextRef="#ctx0" brushRef="#br0" timeOffset="2862.9">7232 7761 0,'0'18'46,"0"35"-30,0 0-16,0 17 16,0 18 15,18-35-15,-1 71-1,1-89 1,-1 0-1,-17-17-15</inkml:trace>
  <inkml:trace contextRef="#ctx0" brushRef="#br0" timeOffset="5454.02">12876 7920 0,'0'-18'0,"0"1"16,0-19 0,18 1-1,0 35 1,-18-35 0,17 17-1,1 0 1,0 1-1,-18-1 1,88 1 0,-53-1-1,18 18 17,-35 0-17,17 0 1,0 0-1,-17 0 1,-1 0 31,1 0-47,17 35 16,1 0-1,-19 1 1,1-1-1,-18-17 1,0 17 0,0-17 15,0 17-15,0-17-1,-53 17 1,0-18-1,18 1 1,0 17 0,-1-17-1,19 0 1,-1-1 0,0-17-16,18 18 31,-17-18-16,17 18 1,-18-18 0,0 0-1,18 17 1,-17-17 15,-1 18-31,1-1 16,-1 1-1,0-18 1,1 0 0,17 18 15,0-1 16,53-17-47,88 0 15,53 0 1,-124 0-16,54 0 16</inkml:trace>
  <inkml:trace contextRef="#ctx0" brushRef="#br0" timeOffset="8723.71">12982 4304 0,'0'-18'47,"18"1"-47,0-1 16,17 18-1,-18-18 1,-17 1 0,0-1-1,36 0 1,-1 1-1,0-1 1,-17 1 15,0 17-15,17 0 0,-18 0-1,1-18 1,0 18 31,-1 0-16,1 0-15,17 0-1,-17 18 1,17-18-1,-17 17 1,-1 1 0,1-1-1,17 1 1,-35 0 0,18-1-1,-18 1 63,0 0-78,0-1 16,0 1 0,0 0-1,-18-18-15,18 17 16,-17-17-1,-1 18 1,0-18 0,1 17-1,-18 1 1,17 0 0,-17-18-1,-71 17 16,88-17-31,-17 18 16,17-18 31,1 0-16,-1 0 0,18 18-31,-18-18 16,18 35-16,-17 0 16,17-17-1,0-1 1,0 1 46,0 0-46,0-1 0,0 1-1,0 0-15,53-18 172,0 0-156,-1 0-1,54 0 1,-18 17 0,-52-17-1,-1 0 1,0 18 0,-17-18 15,0 0-31,17 18 15,18 17 1,-18-18 0,-17-17-1,-1 18 1,1-18 0,-18 18-1,18-18 48,-1-18-48</inkml:trace>
  <inkml:trace contextRef="#ctx0" brushRef="#br0" timeOffset="13069.1">16757 7885 0,'18'0'109,"17"-36"-93,-35 19-1,35-19 1,-35 19-16,53-19 16,-18 19-1,-17 17 17,0 0 124,-1 0-16,-17 17-61,0 1-48,0 0-16,0-1-15,0 1 16,0 0 15,-17-1-15,-1 1 15,0 0 0,1-1-15,-1-17 0,18 18-16,-18 17 31,1-35-15,17 18-1,-18-18 1,18 17-1,-17-17 1,17 18 0,17-18 140,1 0-140,-1 0-1,1 0 16,0 0-15,-1 0 0,1 0-1,0 0 1,-1 0 0,1 0 46,0 18-46,-1-18-16,1 17 15,-1 1 17,-17 0-17,18-18 1,-18 17-16,18-17 15,-18 36 48,0-19-47,0 1-1,0-1-15,-18 19 16,18-19-1,0 1 1,-18-18-16,1 0 31,-1 35-15,1-35 0,-19 18-1,-17 17 16,18-35-15,17 0-16,-17 0 16,-18 18-1,-17-18 1,52 0 0,0 0 30,18-18 48,0 1-94,0-1 16,18 18 93,0 0-93</inkml:trace>
  <inkml:trace contextRef="#ctx0" brushRef="#br0" timeOffset="16128.02">16951 4322 0,'0'-18'125,"0"0"-63,35 1-31,-17 17-15,-18-18-16,18 18 16,17-18-1,-18 1 1,1 17-1,0-18 1,17 0 0,-17 18 124,-1 0-124,1 18 0,0 0-1,-18-1 1,17-17-1,1 18 1,-1 17 0,1-17-1,-18 0 17,0-1-1,0 1-16,0-1 1,0 1 0,0 0-1,-18-1 1,18 1 0,-17-18 15,-1 18-16,1-1 17,-1-17 46,53 0 62,-17 0-124,-1 0 0,19 18-16,-1 0 15,-17-18 1,35 17 0,-36 1 109,-17-1-110,18 1 1,-18 0-1,0-1 1,0 1 0,0 0-1,0-1 1,0 1-16,0 0 16,0-1-1,0 1 1,-35-1-1,-1 1 1,36 0 0,-53 17-1,0-17 1,36-1 15,-36 1-15,-18-18-1,1 18 1,52-18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4:43:15.221"/>
    </inkml:context>
    <inkml:brush xml:id="br0">
      <inkml:brushProperty name="width" value="0.05292" units="cm"/>
      <inkml:brushProperty name="height" value="0.05292" units="cm"/>
      <inkml:brushProperty name="color" value="#FF0000"/>
    </inkml:brush>
  </inkml:definitions>
  <inkml:trace contextRef="#ctx0" brushRef="#br0">5680 10654 0,'0'-35'31,"0"52"110,17 36-125,-17-18-1,0 1 16,36-36-15,-1 0 15,-35-36 16,0 1-31,35 35-16,18-70 15,18 17 1,34-53 0,19 0-1,-18 0 1,-53 36 0,0 70 218,-18 0-234</inkml:trace>
  <inkml:trace contextRef="#ctx0" brushRef="#br0" timeOffset="2360.46">18344 9860 0,'0'0'0,"0"-35"15,0 0 32,-17 35-31,-36 0 15,53 17-15,-35-17-16,-1 35 31,36 18-15,0-17-1,0-1 16,18-35-15,35 53 0,-18-53-1,0 0 1,-35 18 0,89 34-1,-89-16 1,35-1 15,-53 0-15,-52 1 15,34-36-31,1 0 16,18 0-16,-72 35 15,19-35 1,35 0-1,-18 0 1,53-18 15</inkml:trace>
  <inkml:trace contextRef="#ctx0" brushRef="#br0" timeOffset="2923.56">18521 10072 0,'35'53'109,"-35"0"-93,35 35 0,-35-53-1,53 18 1,-53-18 15</inkml:trace>
  <inkml:trace contextRef="#ctx0" brushRef="#br0" timeOffset="4040.52">19473 9719 0,'0'-18'31,"-35"18"-31,-18 0 32,18 0-1,35 36 0,-35-36-15,35 35-16,17 0 31,19 18-15,16-18-1,-52 1 17,36-36-17,-36 35 1,-36-35-1,36 35 1,-70-35 15,35 0-15,-36 0 0,71-17-1</inkml:trace>
  <inkml:trace contextRef="#ctx0" brushRef="#br0" timeOffset="4452.64">19632 9913 0,'0'-71'0,"0"142"0,35-142 15,1 71 1,-36 53 0,0 0-1,-18 0 1,-17-17-1,35 16 1,-36-52 0,54 0 15,17 0-15,1 0-16,17 0 15,-1-17 1,54 17-1</inkml:trace>
  <inkml:trace contextRef="#ctx0" brushRef="#br0" timeOffset="5143.35">20796 9684 0,'0'-36'16,"0"1"-1,-17 35-15,-36 35 32,17-35-17,1 71 1,35-18 15,18-18-15,17-35-1,-35 71 1,53-71-16,-18 0 31,-35 53-15,0-18 15,-17-35-15,-19 35-1,1-35 1,0 0 0,35-35-1,0 70 32</inkml:trace>
  <inkml:trace contextRef="#ctx0" brushRef="#br0" timeOffset="5587.67">20955 9878 0,'0'-36'0,"0"72"0,71-72 16,-36 36 0,0 36 15,-35-1-15,-18 0-1,18 1 1,18-36 15,17 0-15,-35 35-16,36-35 15,-36 35 17,-18-35-17,18 53 1,-53-53-1,18 0 1,0 35 0</inkml:trace>
  <inkml:trace contextRef="#ctx0" brushRef="#br0" timeOffset="5940.78">22243 9772 0,'0'0'0,"0"-35"0,35 35 47,0 0-32,18 0 1</inkml:trace>
  <inkml:trace contextRef="#ctx0" brushRef="#br0" timeOffset="6117.87">22895 9701 0,'0'-35'15,"53"35"-15,-18 0 32,36-53-17,0 53 1</inkml:trace>
  <inkml:trace contextRef="#ctx0" brushRef="#br0" timeOffset="6239.31">23442 9701 0,'0'0'0,"0"-17"16</inkml:trace>
  <inkml:trace contextRef="#ctx0" brushRef="#br0" timeOffset="6983.82">24465 9525 0,'0'0'0,"0"-53"16,35 18 0,-52 35-1,-18 0 1,-71 0-1,53 35 1,17 18-16,1-53 16,35 106-1,35-53 17,18-53-17,-53 35-15,53-35 16,0 35-1,18 1 17,-89-36 15,-17 0-32,0 35 1,-1-35-16,1 0 0,0 0 31,-1 0-15,1-18-16</inkml:trace>
  <inkml:trace contextRef="#ctx0" brushRef="#br0" timeOffset="7552.62">24783 9931 0,'0'0'15,"0"35"1,-18-35 0,18-18-1,0-35 1,-35 0 0,52 53 30,1 0-30,35 18 0,-18-18-1,0 35 17,1 1-1,-36-72 31,0 1-46,35 35 0,-35-53-1,0 18 1,0 0-1</inkml:trace>
  <inkml:trace contextRef="#ctx0" brushRef="#br0" timeOffset="8548.01">17039 9966 0,'0'0'0</inkml:trace>
  <inkml:trace contextRef="#ctx0" brushRef="#br0" timeOffset="9181.54">17498 9719 0,'0'0'0,"-53"0"15,18 0 1,-1 0 0,1 53-1,35-18 1,0 0-1,18-35 1,17 89 0,-35-36-1,0-18 1,-18-35 0,-17 0-1,-18 0 1,88-18 31,18 18-32,-17 0 1,34 36 0,-70 16-16,35 125 31,-35-107-31,0 124 15,-17-141 1,17 36 0,17-19 15,125-35-15,16-35-1,36 71 1,-141-71-16</inkml:trace>
  <inkml:trace contextRef="#ctx0" brushRef="#br0" timeOffset="10731.53">25259 9172 0,'0'0'15,"0"-35"32,35 35-16,0 0-15,18 0 0,0 18 15,-53 17-16,0 0 1,0 0 0,0 18-1,0-17 1,36-36 0,-1 35-1,18 0 1,0-35-1,-18 0 1,-35-17 0,-18 17 31,-17 17-32,35 18 1,0 1-1,0-1 1,35 0 0,-35 53-1,36-35 1,-36 71 0,0-107-1,-36 36 1,-34-17-1,34-1 1,1-35-16</inkml:trace>
  <inkml:trace contextRef="#ctx0" brushRef="#br0" timeOffset="12063.62">16510 10160 0,'0'-35'15,"0"70"-15,0-106 16,-35 71 0,-1 0-1,1 0 1,-18 18 15,53 17-15,0 1-1,36-36 1,-36 35 0,35 0-1,18-35 1,-18 53 0,0-53-1,-35 53-15,0-18 16,0 1-1,-17-36 1,-89 35 15,35 0-31,18-52 32,18-36-17,35 17 16</inkml:trace>
  <inkml:trace contextRef="#ctx0" brushRef="#br0" timeOffset="12276.59">16880 10142 0,'0'0'0,"-17"0"47,17 18-32</inkml:trace>
  <inkml:trace contextRef="#ctx0" brushRef="#br0" timeOffset="12424.93">16916 10319 0,'0'0'0</inkml:trace>
  <inkml:trace contextRef="#ctx0" brushRef="#br0" timeOffset="14592.92">17251 11095 0,'-18'-35'15,"-17"35"17,0 0-1,-1 17 0,1 18-15,35 36-1,0 0 1,0-1 0,0-17-1,0-18 1,0 1-16,53-1 16,-53 0-1,35-35 16,-17 0-15,70-17 15,-53-54-15,-35 18 15,0-35-15,0 0-1,-53 35 1,18-35 0,0 52-1,0 36 1,-1 18 15,36 35-31,-35-18 31,35 0-15,0 1 0</inkml:trace>
  <inkml:trace contextRef="#ctx0" brushRef="#br0" timeOffset="15059.62">17692 11130 0,'0'-35'15,"17"35"1,-17-35 0,36 52 15,-36 36-16,-18-53-15,-17 35 16,0-35 0,35-17 31,17 17-32,18 0 1</inkml:trace>
  <inkml:trace contextRef="#ctx0" brushRef="#br0" timeOffset="15575.37">17798 11536 0,'35'0'31,"-35"17"-16,0 19 1,-18-36-16,-35 0 31,53-18 1,0-17-1,18 35-31,35 0 15</inkml:trace>
  <inkml:trace contextRef="#ctx0" brushRef="#br0" timeOffset="17042.68">18750 10724 0,'0'0'16,"-70"0"15,34-35-16,-17 35 1,53 18 0,0 35-1,-35-53 1,35 53 0,0 0-16,0 52 15,18-52 1,-18-17-1,0 16 1,0-16 0,0-1-1,-53-35 1,18 0 15,35-18-15,0-17-1,0 0 1,17 35 0,18 0-1,1 0 1,34 53 0,-70 0-1,53 17 1,-53 18-1,0-52 1,-17 34 0,17-17-1,-36 0 1,36 18 0,0-36-1,0 0 16,18-35-15,17 0 0,0 0-1,1-17 1,-36-19 15,53 36-15</inkml:trace>
  <inkml:trace contextRef="#ctx0" brushRef="#br0" timeOffset="17996.74">19068 11060 0,'0'0'0,"-36"0"32,36 17-32,0 54 15,-35-71 1,35 106-1,0-71 1,0 18-16,18-18 31,17 0-15,0-35-16,1 0 31,-1-17-15,-35-71-1,35 88-15,-35-89 32,0 19-17,-70 17 1,-19-35 0,19 88 15,35 0-16,35 53 1,-53-53 0,53 35-1,17-35 1</inkml:trace>
  <inkml:trace contextRef="#ctx0" brushRef="#br0" timeOffset="18340.41">19509 11254 0,'0'-36'16,"-36"72"15,36-19-15,0 54-1,0 17 1,0-53-1,0 18 1,18-53 0</inkml:trace>
  <inkml:trace contextRef="#ctx0" brushRef="#br0" timeOffset="18591.68">19897 11465 0,'0'53'32,"-18"-53"-17,-35 71-15,-35-1 16,53-34-1,-1-36 1</inkml:trace>
  <inkml:trace contextRef="#ctx0" brushRef="#br0" timeOffset="19108.93">20091 11042 0,'-18'0'31,"-53"0"-31,36 18 16,35 52 0,0-35-1,0 1 1,18-1 0,52-35 15,-17 0-16,-17-18-15,-1-35 16,-35 0 15,-18-35-15,-52 18 0,17 70-1,17 0 1,1 17-1,35 54 1,0-53-16,0 52 16,18-35-1</inkml:trace>
  <inkml:trace contextRef="#ctx0" brushRef="#br0" timeOffset="19528.96">20285 11130 0,'0'-35'16,"0"70"-16,35-70 0,-35 0 15,88 35 1,-88 17 15,35-17-31,-35 71 16,0-36 0,-17 18-1,-36 35 1,53-53 15,-18-35-31,89 0 47,-18 0-31,0 0-1</inkml:trace>
  <inkml:trace contextRef="#ctx0" brushRef="#br0" timeOffset="19895.66">21537 11024 0,'18'0'15,"-1"0"17</inkml:trace>
  <inkml:trace contextRef="#ctx0" brushRef="#br0" timeOffset="20067.04">22172 10954 0,'0'0'16,"35"0"-16,18 0 15,-17 0 1</inkml:trace>
  <inkml:trace contextRef="#ctx0" brushRef="#br0" timeOffset="20223.7">22754 10901 0,'53'0'47</inkml:trace>
  <inkml:trace contextRef="#ctx0" brushRef="#br0" timeOffset="20988.42">23795 10795 0,'-35'18'15,"35"17"1,0 18 0,17-53-1,18 0 1,1 0 0,-1-18-1,0-17 1,-35 0-1,0-54 1,0 1 0,-17 88-1,17-35 1,-36 35 0,-17-35-1,-35 52 1,53 54-1,35-1 17,0-17-32,53-53 15</inkml:trace>
  <inkml:trace contextRef="#ctx0" brushRef="#br0" timeOffset="21423.52">24112 10742 0,'0'53'31,"0"-18"-31,0 1 16,0 16 15,-17-52 0,17-35-15,0 0-1,0-18 1,17 18 0,19 35-16,-1-36 31,0 54-16,-35 17 1,35-35 0,-35 36-1,0-1 17,0 0-17,0 0 1</inkml:trace>
  <inkml:trace contextRef="#ctx0" brushRef="#br0" timeOffset="22046.88">24430 10407 0,'35'-35'0,"-70"70"0,70-106 16,0 71 0,1 0-1,-1 18 1,-35 17-1,0 1 17,0 34-17,0-35 1,0 18 0,0 18 15,35-71-16,-35 35 1,0-17 0,0 52-1,36-34 1,-36-1 0,0 0-1,35 0 1,-35-17 15,0 17-15,-18 18 31,-17-53-32</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4:43:46.332"/>
    </inkml:context>
    <inkml:brush xml:id="br0">
      <inkml:brushProperty name="width" value="0.05292" units="cm"/>
      <inkml:brushProperty name="height" value="0.05292" units="cm"/>
      <inkml:brushProperty name="color" value="#FF0000"/>
    </inkml:brush>
  </inkml:definitions>
  <inkml:trace contextRef="#ctx0" brushRef="#br0">23230 16334 0,'0'17'78,"36"19"-47,-36-1 1,-18-35-1,-17 0-15,52 0 77</inkml:trace>
  <inkml:trace contextRef="#ctx0" brushRef="#br0" timeOffset="661.32">23213 16404 0,'17'0'31,"-34"0"63,17-17-47,17 17-16,19 0-15,-1 0 0,-70 0 46,-1-18-31,36-17-15,18-1 0,17 36-1,1 0 1,-1 0-1,0 0 79</inkml:trace>
  <inkml:trace contextRef="#ctx0" brushRef="#br0" timeOffset="2185.6">22296 11748 0,'0'-36'0,"0"19"46,0 52 111,0 0-157,17-35 15,-17 35 1,0-52 78</inkml:trace>
  <inkml:trace contextRef="#ctx0" brushRef="#br0" timeOffset="2652.36">22313 11624 0,'0'35'31,"0"54"-15,35-1-1,-35-35-15,0 88 16,36-53-1,-36 18 1,35-106 31,-35-36-31</inkml:trace>
  <inkml:trace contextRef="#ctx0" brushRef="#br0" timeOffset="2967.15">22296 11730 0,'17'-88'31,"18"35"-15,54 53-16,-1-106 15,-18 35 1,-17 89-1,-53 17-15,0 53 16,0-17 0,-17 0-1,-107-36 1,71-35 0,18 0-1,35-18 16,-35 18-15</inkml:trace>
  <inkml:trace contextRef="#ctx0" brushRef="#br0" timeOffset="3523.91">23230 11148 0,'-35'-36'31,"35"54"-15,0 35 0,0 18-1,18-1 1,-18 36-1,0 88 1,35-88 0,-35-71-1,0 53-15,53-52 32</inkml:trace>
  <inkml:trace contextRef="#ctx0" brushRef="#br0" timeOffset="4051.01">23654 11289 0,'-36'-88'0,"72"176"0,-72-212 0,36 107 31,-70 17-15,35 0 15,-18 88-15,0-35 0,53-35-1,17 17 1,19-35-1,-36 35-15,35-35 16,36 0 0,-1 71 15,-17-36-15,-53 18-1,-35-53 1,-1 35-1,-105 0 1,36 1 15,16-36-15,36-36 0,53 1-1,53 35-15</inkml:trace>
  <inkml:trace contextRef="#ctx0" brushRef="#br0" timeOffset="4331.85">23883 11412 0,'0'36'32,"0"17"-17,35-18 1,-35 0 0,36 18-1,-36-71 16</inkml:trace>
  <inkml:trace contextRef="#ctx0" brushRef="#br0" timeOffset="4535.96">23954 11077 0,'35'0'16,"53"0"-16,-53 35 15,36 1 1,-18 70 0,-53 141-1,-18-36 1,-17-140 0,-36 17-1</inkml:trace>
  <inkml:trace contextRef="#ctx0" brushRef="#br0" timeOffset="5116.96">23178 12347 0,'0'0'0,"-36"0"15,36 71 17,0-18-32,0-18 15,18 36-15,35 34 16,-53-69-1,0 34-15,35-35 32</inkml:trace>
  <inkml:trace contextRef="#ctx0" brushRef="#br0" timeOffset="5389.04">23142 12418 0,'0'0'0,"106"-53"15,-71 53 1,18 0 0,-17 53-1,-36 35 1,-53-53-1,17 1 1,1-36 0,0 0 15</inkml:trace>
  <inkml:trace contextRef="#ctx0" brushRef="#br0" timeOffset="5697.92">23654 12241 0,'-36'0'31,"36"36"-16,-70 34 1,17 18 0,53-35-1,35 71 1,-35-71 0,71-53-1,-36 0 1,18 0-1</inkml:trace>
  <inkml:trace contextRef="#ctx0" brushRef="#br0" timeOffset="6001.68">23777 12330 0,'0'0'0,"0"-36"16,71 36-1,-18 0 1,-18 18-16,-53 88 31,18-71-31,-35-35 16,0 53 15,52-53 0,72-35-15,-19-1 0,-35 36-1</inkml:trace>
  <inkml:trace contextRef="#ctx0" brushRef="#br0" timeOffset="6352.6">24095 12171 0,'0'0'0,"53"0"31,-18 0-31,0 17 16,0 36 15,-35 0-15,0-17-16,0-1 15,-17-35 16</inkml:trace>
  <inkml:trace contextRef="#ctx0" brushRef="#br0" timeOffset="7084.35">23971 12153 0,'0'-35'16,"18"35"-1,-53 0 64,-1 0-79,36 53 15,-35-53 1,35 53-1,0 35 1,35-35 0,-35-18-1,36-35-15,-1 0 32,0 0-32,18 0 15,-18 0 1,1 0-1,-1 35 1,-35 1 0,0-1-1,-18-35 1,-52 35 0,17 18-1,-35-53 1,35 0 15</inkml:trace>
  <inkml:trace contextRef="#ctx0" brushRef="#br0" timeOffset="7382.01">24095 12259 0,'0'0'15,"53"0"-15,17-53 16,-35 53 0,1 0-1,-36 35 1,0 36 0,-53 17-1,18-53 1,70-35 15,35-35-15,-34 35-1,-36-35-15,53 35 16</inkml:trace>
  <inkml:trace contextRef="#ctx0" brushRef="#br0" timeOffset="7580.35">24377 12206 0,'18'0'0,"35"0"16,17 35-1,1 124 1,-71 0 15,-18-89-31,-70 19 16,35-54-1,53 0-15</inkml:trace>
  <inkml:trace contextRef="#ctx0" brushRef="#br0" timeOffset="7989.72">25576 11924 0,'-35'0'15</inkml:trace>
  <inkml:trace contextRef="#ctx0" brushRef="#br0" timeOffset="8117.85">25453 12047 0,'18'0'32,"34"0"-17</inkml:trace>
  <inkml:trace contextRef="#ctx0" brushRef="#br0" timeOffset="8253.34">25806 11924 0,'0'0'16,"53"0"31</inkml:trace>
  <inkml:trace contextRef="#ctx0" brushRef="#br0" timeOffset="8698.73">26423 11342 0,'0'0'16,"0"35"0,18 36-16,-18-1 15,0 89 1,53-71-16,-53 71 16,0-71-1,0-17 1</inkml:trace>
  <inkml:trace contextRef="#ctx0" brushRef="#br0" timeOffset="8972.34">26388 11342 0,'0'0'15,"35"0"-15,53-53 16,-35 53 0,0 35-1,-53 0 1,-18 18 0,-70-17-1,-71-1 1</inkml:trace>
  <inkml:trace contextRef="#ctx0" brushRef="#br0" timeOffset="9278.31">26882 11130 0,'0'0'0,"-18"53"32,-35 88-17,53-17 1,0-36-16,0 18 15,0-18 1,18-35 0,-18 0-1,35-53 1,0 53 0,1-53-16</inkml:trace>
  <inkml:trace contextRef="#ctx0" brushRef="#br0" timeOffset="9695.53">27305 11130 0,'0'0'0,"-18"-35"16,-17 35-1,-35 35 1,-36 53 0,70-35-1,1 35-15,35-35 32,53-17-17,88-36 1,-70 35-1,-71 0 17,0 0-17,-36 1 1,-34-36 0,-1 53-16,36-53 15,0 0 1,35-18-1</inkml:trace>
  <inkml:trace contextRef="#ctx0" brushRef="#br0" timeOffset="10060.94">27340 11465 0,'0'0'16,"36"0"-16,-36 71 15,35-36 1,-35 0 0,-18-35 15,18-17-15,0-54-16,0-17 15,0 53 1,18-1-16,52 36 15,-70-35 1,89 53 0,-89 17-1,0 0 1,0 54 0,0-37-1</inkml:trace>
  <inkml:trace contextRef="#ctx0" brushRef="#br0" timeOffset="10310.81">27658 11007 0,'53'0'0,"-106"0"16,141 88-16,-35-88 0,0 53 16,-53-18-1,70 106 1,-105 36-16,-53-36 31,-53 17-15,105-122-16</inkml:trace>
  <inkml:trace contextRef="#ctx0" brushRef="#br0" timeOffset="11013.59">24624 13247 0,'-18'0'16,"36"0"-16,0 0 31,211-35 0,-70-54-31,-18 36 16,123 1-16,248-143 15,229-51 1,-1 16 0,-299 107-16,230-89 15,-195 71 1,-264 88-1,-142 0 1,-35 53 0,-52 0-16,-18 0 15,-107 0 1</inkml:trace>
  <inkml:trace contextRef="#ctx0" brushRef="#br0" timeOffset="11995.34">19826 12012 0,'-35'0'47,"35"18"-31,0 70-1,0 18 1,17 35 0,-17-106-16,0 53 15,36-52 1,-36-72 31,35-17-32</inkml:trace>
  <inkml:trace contextRef="#ctx0" brushRef="#br0" timeOffset="12293.63">19932 11994 0,'0'0'0,"18"0"31,-18 18-15,70 88-1,-70-53-15,0 0 16,35 0-16,-35 70 15,36-35 1,-36-35 0,-36-53 31,36-17-32</inkml:trace>
  <inkml:trace contextRef="#ctx0" brushRef="#br0" timeOffset="12632.1">19544 12294 0,'-35'-17'16,"35"-19"-1,17 36 16,36-35-15,-18 35 0,107-88-1,-37 88-15,19-106 32,-36 71-17,-17-18 1,-71 18-1,0 52 17</inkml:trace>
  <inkml:trace contextRef="#ctx0" brushRef="#br0" timeOffset="12832.74">20549 12171 0,'0'0'0,"0"-35"0</inkml:trace>
  <inkml:trace contextRef="#ctx0" brushRef="#br0" timeOffset="12993.91">20761 12559 0,'0'-18'15,"-35"-17"17</inkml:trace>
  <inkml:trace contextRef="#ctx0" brushRef="#br0" timeOffset="16180.11">23618 14658 0,'0'0'0,"0"-35"16,0 105 15,0-17 0,0 35-31,18 0 16,-18-35 0,-18 0-1,18-17 1,0-1-1,0-53 17,0-35-17,0-35 1,-35 0 0,35-36-1,18 72 1,-18 16-1,35 1 1,-35-18 0,35 18 15,-35 0-15,36 35-1,-1-36 1,18 36-1,-53-35 1,35 35 0,18 0-1,-18 0 17,1 0-1,-36 18-31,35 17 15,0-35 17,-35 35-32,0 0 31,0 18-15,53-53-16,-53 36 15,0 17 1,0-18-1,35-35-15,-35 35 16,0 18 0,0-18-1,0 36 17,0-54 61,0 19-93</inkml:trace>
  <inkml:trace contextRef="#ctx0" brushRef="#br0" timeOffset="16740.66">23671 14799 0,'-35'0'16,"35"-18"31,35 18-16,1 0-15,34 0 15,36-88-15,-53 88-16,0-70 31,0 70-31,-18 0 31,-35-36-15,35 36 31</inkml:trace>
  <inkml:trace contextRef="#ctx0" brushRef="#br0" timeOffset="17131.89">24642 14499 0,'52'-53'15,"-34"53"1,17 0 15,-35 18 0,-17-18-31,-36 0 32,18 0-17,-1 0 16,36-18-15,53 18 15</inkml:trace>
  <inkml:trace contextRef="#ctx0" brushRef="#br0" timeOffset="17471.56">24730 14958 0,'0'0'0,"35"0"16,-35 17 15,-18-34 0,-17-19 1,70 36 14,-35-35-46,36 35 16</inkml:trace>
  <inkml:trace contextRef="#ctx0" brushRef="#br0" timeOffset="19200.66">26264 14499 0,'0'-35'0,"36"35"16,-36-53-1,0 18 1,-18 35 15,18-88-31,0 52 16,-35 36 0,35-35 15,-36 35-31,19-35 31,-54 70-15,-17 0-1,88 18 1,-35-53 0,-1 124-1,36-71 1,0-1-1,0-16 1,36-36-16,-36 35 16,70-35 15,-70 35-15,36-35-1,16 0 16,-52-17-15,36-36 0,-1-18-1,0 71 1,-35-35 0,0 0 15,0-1 0,36 36-15,-36-35 93,-18 35 16,18 18-47,0 17-62,0 36 15,0-1-15,0-35-1,35 1 1,-35-1 0,53-35-1,-18 0 1,1 0 15,-1-18-15,0-35-1,-35 18 1,0 17 0,36 18 15,-36 36-16</inkml:trace>
  <inkml:trace contextRef="#ctx0" brushRef="#br0" timeOffset="19619.96">26741 14499 0,'0'-17'16,"0"52"77,0 0-77,0 0 0,0 1-1,35-36 16,-35 35 1</inkml:trace>
  <inkml:trace contextRef="#ctx0" brushRef="#br0" timeOffset="19801.86">26705 14393 0,'0'0'15</inkml:trace>
  <inkml:trace contextRef="#ctx0" brushRef="#br0" timeOffset="20437.73">26952 14429 0,'0'17'109,"0"54"-93,0-36 15,0 0-31,36 36 16,-36-36 15,52 0-16,-52 1-15,0 17 16,0-18 15,0 35-15,0-34 0,0-19 30,-17-17-14,-36 71-1,18-71 0,35-18-15,-53-70-16</inkml:trace>
  <inkml:trace contextRef="#ctx0" brushRef="#br0" timeOffset="20901.84">26882 14093 0,'0'-35'0,"35"35"16,-35-35 15,0 88-15,0-18-1,-35 0 17,-1-35-1,36-17-31,0-19 31,0 1-15,18 35-1,-18 35 17</inkml:trace>
  <inkml:trace contextRef="#ctx0" brushRef="#br0" timeOffset="21637">26652 14252 0,'0'36'93,"-35"-36"-46,35-18-31,0 0 15,18 18-31,-1 0 31</inkml:trace>
  <inkml:trace contextRef="#ctx0" brushRef="#br0" timeOffset="29214.52">26352 15028 0,'0'18'250,"0"35"-157,18-53-77,-18 35 31,0 0 0,18-35-32,-18 53 17,0-17 15,0-1-1,70-35-46,-70 35 32,0 0-1,36-35-15,-36 36-1,35-36 48,-35 35-63,0 0 31,18-35-15,-18 36 46,35-36-31,0 0 1,0 0 61,-35 35-77,36-35 46,-1 0 17,0 0-64,0 0 16,1 0 1,-36-18-17,35 18 32,-35-35-31,35 35 15,1 0 16,-36-35 0,17 35-16,19 0 16,-36-36-31,52 1 46,-52 0-31,0 0 1,18 35-17,-18-36 1,0 1 15,35 35 0,-35-53-15,0 18 62,0 0-31,-17 35 1656,17 17-1703</inkml:trace>
  <inkml:trace contextRef="#ctx0" brushRef="#br0" timeOffset="30585.39">26741 14446 0,'0'-35'109,"0"70"0,0 1-93,0-1-16,0 18 16,0-18-1,0 36 32,35-71-31,-35-53 77,-18 53-77</inkml:trace>
  <inkml:trace contextRef="#ctx0" brushRef="#br0" timeOffset="30998.45">26670 14323 0,'0'17'62,"-35"-17"-30,-1-17-1,36-18 16,36 35-16,-36 17 0</inkml:trace>
  <inkml:trace contextRef="#ctx0" brushRef="#br0" timeOffset="36928.86">28575 13688 0,'0'-36'31,"18"36"0,-18-35-15,0 0 15,0 0 1,-18 35-17,-17 0 1,-1 0 15,-16 0-15,16 17 15,36 19-15,0 16-1,0-16 1,-88 34-1,106-70 1,-18 36 0,35-36 156</inkml:trace>
  <inkml:trace contextRef="#ctx0" brushRef="#br0" timeOffset="37536.68">28575 13652 0,'0'-35'15,"-18"35"32,-17 0-31,0 0-16,-18 18 31,18 17-15,35 18-1,17 0 17,19-53-1,-19 0-16,54 0 1,-71 35 0,35-35-16,-35 18 47,-53 35-32,18-53 1,0 0-1,-18 35 1,17-35 0,1 0 15,35-18-15</inkml:trace>
  <inkml:trace contextRef="#ctx0" brushRef="#br0" timeOffset="37749.03">28698 13758 0,'0'36'16,"0"17"-1,0-1 1,0 19 0,0-36-1</inkml:trace>
  <inkml:trace contextRef="#ctx0" brushRef="#br0" timeOffset="38755.01">28663 14252 0,'0'-35'32,"-88"35"-1,53 35-15,-1-35-1,19 53 1,17 0-1,0 0 1,0-18 0,0 18-1,70-53 48,-70 35-32,0 1-15,-70 17 15,-1-18-15,18-35-1,18 0 1,-18 0 15,53-18-15,0-17-1,18 35 1</inkml:trace>
  <inkml:trace contextRef="#ctx0" brushRef="#br0" timeOffset="39268.81">28769 14499 0,'35'-35'16,"1"35"0,-1 0 15,-35 18-31,0 17 31,0 18-15,-35-18-1,35 0 48,35-35-47,-35 36-1,0-1 1,0 0-1,-18-35 1,-70 0 0,53 0-1,17 0 1</inkml:trace>
  <inkml:trace contextRef="#ctx0" brushRef="#br0" timeOffset="40717.93">28769 14464 0,'0'-35'140,"35"35"-93,36 0-31,-54 0 0,19 0 30,-36 70-30,0-35-16,0 1 16,-18-36-1,18 17 17,-18-17-17,-17 0 1,35 36-1,-35-36 1,35 35 0,0 0 15,18-35 0,34 0 0,1 0 1,-53-17-32,36 17 15,-1 0 1,0 0 31,1 0-16</inkml:trace>
  <inkml:trace contextRef="#ctx0" brushRef="#br0" timeOffset="41434.93">28769 15152 0,'0'0'16,"-35"0"15,-1 0-31,36-35 15,-70 35 1,70 17 0,-35 18-1,35 1 1,-36-36-16,36 17 31,36-17-15,-36 36 15,35-36-31,0 35 31,-35 0-15,35-35 0,-35 53-1,0-18 1,-17-35-1,-36 0 1,0 0 0,0 0-1,-17 0 17,70-17-17,-36 17-15,54 0 16</inkml:trace>
  <inkml:trace contextRef="#ctx0" brushRef="#br0" timeOffset="41867.58">28804 15328 0,'0'0'16,"53"0"-16,-18 0 31,-35 18-15,0 17 0,53 0 62,-35-35-63,-18 53 17,0-17-1,-35-36-16,-1 0 1,1 0 0,0 0-1</inkml:trace>
  <inkml:trace contextRef="#ctx0" brushRef="#br0" timeOffset="43001.65">29545 13529 0,'-17'0'93,"17"18"-93,0 52 16,-36-17 0,36 0-1,-35 0 1,35-18 0,-53 89-1,53-18 1,0-71-16,0 18 15,0 17 1,0-34 0,0 105-1,0-53 1,0 18 0,0-53 15,0 52-16,0-87-15,0 53 32,0-36-32,0 0 15,0 0 1,18 1 0,-18-1-16,0 0 15,0 54 1,35-54-1,0 18 1,-35 17 0,53 18-1,-18-17 1,-35-36 15,36 1-31,-36-1 16,35-35-1,0 0 1,1 0 0,69-35-16,-105-1 15,53 36-15</inkml:trace>
  <inkml:trace contextRef="#ctx0" brushRef="#br0" timeOffset="44233.5">31380 13264 0,'0'-35'63,"0"53"-17,0 17-14,35-35-32,-35 35 15,70 18 1,-70-17-16,36-1 16,17 0-1,0 36 1,52 17-1,-69-18 1,-1 1 15,-35-18-15,0-18-16,35 0 16,18 54-1,-18-1 1,-35 35-1,36-52 1,-36-18 0,0-18-1,35 36 1,-35-1 0,0 1-1,0 17 16,-35 0-15,35-17 0,0-18-1,0-1 1,-36-16 0,36 17-1,0 17 1,-53-17-1,18 0 1,35-18 0,-35 18-1,0-53 17,-1 0-17,-17 0 1,18 0-1,0 0 1,0 0 0,-1-17-16</inkml:trace>
  <inkml:trace contextRef="#ctx0" brushRef="#br0" timeOffset="45412.7">27270 12965 0,'0'17'62,"0"54"-62,0 35 16,35-36 0,-35 18-1,0-52 17,0-54 14,-53 18-46,53-35 16,0-36 0,-35-52-1,35 17 1,0 71-16,0-18 16,0-53-1,35 106 1,-35-35-16,0-1 15,35 36 17,18 0-17,-53 18-15,53-18 16,-18 0 0,1 0-1,34 70 1,-70-34 15,36 34-15,-36-34-1,0-1 1,0 0 0,0 18-1,35 0 1,-35-18-1,-18-35 79</inkml:trace>
  <inkml:trace contextRef="#ctx0" brushRef="#br0" timeOffset="45615.23">27323 13035 0,'0'0'0,"0"-17"0,17 17 31,54 0-15,-54 0-16,19 0 16,52 0-16</inkml:trace>
  <inkml:trace contextRef="#ctx0" brushRef="#br0" timeOffset="47046.36">29422 13000 0,'-71'0'47,"71"18"-32,-35-18 1,35 52-16,17-52 31,-17 36-15,53-36-1,0 35 17,-53 0-17,0 18 1,-17-53-1,-19 0-15,1 35 32,-53-35-17,88-35 32</inkml:trace>
  <inkml:trace contextRef="#ctx0" brushRef="#br0" timeOffset="47296.86">29616 13159 0,'0'17'16,"35"-17"0,-35 106-1,0-35 1,0-36 15,53-35-31</inkml:trace>
  <inkml:trace contextRef="#ctx0" brushRef="#br0" timeOffset="47772.48">30286 12894 0,'0'-35'16,"-18"35"-1,-70 0 1,35 17 15,0 36-15,53-17 15,18-36-31,-18 35 16,53-35-1,-18 0 1,-35 53 0,35-18 15,-52 0 0,-19-35 0,1 0-31</inkml:trace>
  <inkml:trace contextRef="#ctx0" brushRef="#br0" timeOffset="48063.86">30286 13106 0,'35'0'0,"1"0"31,-36 17-15,0 72-1,0-54 1,-18-35 0,53 0 31,0 0-32,18 0 1,18-35-16</inkml:trace>
  <inkml:trace contextRef="#ctx0" brushRef="#br0" timeOffset="48480.53">30921 12823 0,'0'0'0,"-18"0"31,-17 0 0,0 18-31,0 17 16,52-35 15,-17 53-15,53-53-1,-18 0 1,-35 89 0,53-89-1,-53 52-15,-17-16 32,17-1-17,-36-35 1,1 0 31</inkml:trace>
  <inkml:trace contextRef="#ctx0" brushRef="#br0" timeOffset="48795.18">31062 12947 0,'53'0'0,"-53"53"31,0 0-15,35-53-1,-35 35-15,0 0 47,36-35-31,-36 36 15,-18-36-15,18 35-1,-53-35-15</inkml:trace>
  <inkml:trace contextRef="#ctx0" brushRef="#br0" timeOffset="50932">29439 13794 0,'0'-36'78,"-17"36"-16,34 0 1</inkml:trace>
  <inkml:trace contextRef="#ctx0" brushRef="#br0" timeOffset="53745.78">29475 13847 0,'-36'0'360,"36"-18"-360,18 18 234,0 0-156,52 0-47,-35 0-15,-17 0 62,17 0-31,1 0 31,-1 0 47,-35-35-109,0-1 31,35 36 15,-35 18 1,-35-18-32,0 0 0,35-18 0,17 18-15,19 0 0,-1 0-1,-35 18 32,-35-18-16,-1 0 1,54 0-1,-18-18-16,35 18-15,18 0 32,-18 0-17,-35 18 1,-17 17 0,-19-35-1,1 0 1,0 0 31,35-17-32,18 17 1,17 0 0,-53 0 109,36-36-47,17 36-63,0 0 1,-35 18 0,-17 17 15,-19-35-16,-34 0 17,70-17-1,18 17-15,-18-36 15,35 72 16,-35-1-32</inkml:trace>
  <inkml:trace contextRef="#ctx0" brushRef="#br0" timeOffset="56368.86">28928 14711 0,'17'0'47</inkml:trace>
  <inkml:trace contextRef="#ctx0" brushRef="#br0" timeOffset="57172.48">29863 14499 0,'0'0'0,"17"0"16,19 0 15,-36 18 16,-18-18-32,-17 35 1,35-53 15,0-17-15,0 53 62,-53-18-62,53-35 46,35 35-46</inkml:trace>
  <inkml:trace contextRef="#ctx0" brushRef="#br0" timeOffset="58400.31">29986 15187 0,'0'0'0,"-35"0"78,35-35-47,0 52 110,17-17-125</inkml:trace>
  <inkml:trace contextRef="#ctx0" brushRef="#br0" timeOffset="58717.54">30004 15222 0,'0'36'63,"-18"-54"-16,18-17-16,18 35 31,-18 17-46</inkml:trace>
  <inkml:trace contextRef="#ctx0" brushRef="#br0" timeOffset="62533.71">30551 13705 0,'0'0'0,"35"0"110,-35 18-95,35-18 1,53 0 0</inkml:trace>
  <inkml:trace contextRef="#ctx0" brushRef="#br0" timeOffset="62796.01">31115 13688 0,'53'-18'31,"-18"18"-15,0 0 15</inkml:trace>
  <inkml:trace contextRef="#ctx0" brushRef="#br0" timeOffset="63283.68">30551 14552 0,'17'0'31,"18"0"-15,1 0 15,17 0-15,-18 0-16,0-70 16</inkml:trace>
  <inkml:trace contextRef="#ctx0" brushRef="#br0" timeOffset="63540.68">31221 14411 0,'35'0'15,"0"0"1,1 0 0,-1 0-1</inkml:trace>
  <inkml:trace contextRef="#ctx0" brushRef="#br0" timeOffset="63988.83">30709 15258 0,'0'-18'0,"71"18"31,-36 0-15,-17 0 0</inkml:trace>
  <inkml:trace contextRef="#ctx0" brushRef="#br0" timeOffset="64236.91">31415 15152 0,'70'-18'15,"-52"18"1,88-53-1,-53 53 1,-53-17 0</inkml:trace>
  <inkml:trace contextRef="#ctx0" brushRef="#br0" timeOffset="74625.45">26194 16581 0,'0'0'0,"0"-36"31,-18 36 0,18-35 16,-35 35-31,0 0-1,17 0 1,-53 18 15,71 17-31,0 0 16,-35-35-1,35 35 1,-35 1 0,52-1-1,19-35 16,-1 0-31,53 35 32,-53-35-17,1 0 1,-36 36 0,0-1-16,0 0 31,0 0-16,-18-35 17,-52 36-17,52-36-15,-17 0 16,-36 0 0,36 0-1,0-18 1,35-17-1,-36 35 1,54-35 15</inkml:trace>
  <inkml:trace contextRef="#ctx0" brushRef="#br0" timeOffset="75057.89">26511 16722 0,'0'-36'0,"-35"36"31,35 53 16,0 0-31,0-17-1,18-1 1,-18 18 0,0-18-1,0 0 1</inkml:trace>
  <inkml:trace contextRef="#ctx0" brushRef="#br0" timeOffset="75945.16">26282 17374 0,'0'0'0,"0"-35"15,-53 35 1,0 0 15,53 18-31,-35 17 31,-36 0-15,71 0 0,0 1 15,18-36-16,17 0 1,18 0 0,-18 0-1,-35 35 1,36-35 0,-36 35-1,0 1 32,-18-36-47,-35 0 16,18 35-1,-18-35 1,0 0 0,-18 0-1,36-18 1,53-35-1</inkml:trace>
  <inkml:trace contextRef="#ctx0" brushRef="#br0" timeOffset="76316.88">26441 17462 0,'0'0'0,"106"-35"15,-71 35 1,0 18 15,-35 17-15,-35 0-1,0 1 1,52-36 62,36 0-62,0-36-16</inkml:trace>
  <inkml:trace contextRef="#ctx0" brushRef="#br0" timeOffset="77071.42">26405 17992 0,'0'-36'0,"0"72"0,-70-72 47,52 36-47,18 18 31,-70-18-31,70 53 16,0 18 0,53-71 15,-53 17-31,52-17 31,-52 35-15,36-35-1,-54 0 32,18 36-47,-35-36 16,0 0-16,-18 53 16,17-53-1</inkml:trace>
  <inkml:trace contextRef="#ctx0" brushRef="#br0" timeOffset="77355.17">26564 18150 0,'0'0'0,"35"0"16,-35 18 15,0 17-31,36 1 31,-19-36-15,19 0 0,-36 17-1,0 19 1,-36 34-1,1-70 1,-18 0 0</inkml:trace>
  <inkml:trace contextRef="#ctx0" brushRef="#br0" timeOffset="77921.78">24677 17198 0,'0'0'0,"0"53"0,0-18 15,53 71 1,-53 88 15,35-71-15,-35-87 0,0-1-1</inkml:trace>
  <inkml:trace contextRef="#ctx0" brushRef="#br0" timeOffset="78355.8">24553 17357 0,'18'-36'16,"17"1"-1,71-35-15,-18 34 16,-52 36-1,-1 88 1,18-17 15,-71 0-15,53-71 15,18 0-15,0 35-1,-18-35 1,-35 53 0,36 17-1,-72-17 1,36-17-16,-123 16 16,52-16-1,36-36 1,0 0-1,17-53 1,18 18 0</inkml:trace>
  <inkml:trace contextRef="#ctx0" brushRef="#br0" timeOffset="80936.14">27199 16104 0,'0'0'0,"0"-35"16,-17 35 31,17-35-16,-18 35-15,-53 17 15,71 19-15,-35 69-1,35-69 1,0 17 0,18 0-1,17-53 16,18 0-15,-18 0 0,-35-18-1,88 18-15,-88-71 16,53 36 0,-53 0-1,-17 35 1,-19-35-1,1 35 1,0 0-16,-36 0 31,107 0 16,16 0-31</inkml:trace>
  <inkml:trace contextRef="#ctx0" brushRef="#br0" timeOffset="81192.64">27675 16192 0,'0'36'16,"0"17"-1,0-18 1,0 0 0,0-17 15</inkml:trace>
  <inkml:trace contextRef="#ctx0" brushRef="#br0" timeOffset="81879.66">28169 16016 0,'-17'-35'31,"-36"35"1,17 0-1,1 0-15,35 17-1,-35 19 1,35-1-1,0 18 1,0-18 0,35-35 15,0 0 0,1 0-15,-1-17 15,0 17-15,-35-36-1,0 1 17,0 0-17,-17 35 1,-19 0 46</inkml:trace>
  <inkml:trace contextRef="#ctx0" brushRef="#br0" timeOffset="82324.36">28399 16087 0,'35'0'31,"-35"35"-16,0 0 1,-18-35 0,18 35-1,-35 18 1,35-17 0,18-36 62,35 0-63,-18 0 1,-35-18 15</inkml:trace>
  <inkml:trace contextRef="#ctx0" brushRef="#br0" timeOffset="83099.66">29087 15981 0,'0'-35'15,"-18"35"17,18-36-32,-53 36 31,18 0-15,35 18 15,-71-18-31,71 53 15,0 0 1,0-18 0,35-35-1,36 0 17,-71-18-32,53-17 15,-53 0 16,0 52 48,35-17-64,-35 36 1,71-36-1,-36 0 1</inkml:trace>
  <inkml:trace contextRef="#ctx0" brushRef="#br0" timeOffset="83360.47">29245 15963 0,'71'-35'31,"-54"35"-31,19 0 16,-36 18-1,70-18 1,-70 105 0,0-69 15,-53-36 0,18 35 0</inkml:trace>
  <inkml:trace contextRef="#ctx0" brushRef="#br0" timeOffset="84519.19">28981 15910 0,'0'0'0,"-36"-35"31,1 35 16,-18 0 0,18 0-1,35 18-30,0 17 0,-35-35-16,35 35 15,0 0 1,17-35 0,-17 36-1,0 17 1,0-18-1,53-35-15,0 0 32,-18 0-17,18 0 1,-17-18 0,-1-35-1,-35 18 1,-18-18-1,18 18 1,-35 35 0,17 0 15</inkml:trace>
  <inkml:trace contextRef="#ctx0" brushRef="#br0" timeOffset="85847.67">27411 16880 0,'0'-52'16,"0"104"-16,17-104 0,-17 16 15,-17 36 95,17 18-110,-35 35 15,35 0 1,-36 0-1,36-18 1,-53 53 0,53-53-1,0 1 1,0 17 0,0-18-16,0 18 15,-35 88 16,35-88-15,0 35 0,0-35-1,18 0 1,-18 53 0,0-89-1,0 19 1,0-1-1,0 0 1,35 0 0,-35 1-1,0-1 1,35 0 0,-35 1-1,53-1 1,-53 18-1,35-53 17,-35 70-17,36-70 1,-36 36 0,35-1-1,0-35 1,71 0 15</inkml:trace>
  <inkml:trace contextRef="#ctx0" brushRef="#br0" timeOffset="86945.89">29510 16598 0,'0'0'0,"0"18"62,35-18-46,18 53-1,53-53 1,-106 53-16,88 0 16,-53 70-1,-35-52 1,53 70 0,0-71-1,-53 54 1,35-36-1,-35-53 1,0 89 0,0-54-1,0-34-15,0-1 16,0 0-16,0 18 16,-17-18-1,17 18-15,-35-18 16,35 1-1,-53 17 17,17 0-17,1 0 1,0 17 0,0-35-1,-18-17 1,53 17-1,-71 1 1,36-36 0,17 0-1,-17 0 17,0-18-1</inkml:trace>
  <inkml:trace contextRef="#ctx0" brushRef="#br0" timeOffset="88384.97">27693 16845 0,'-35'0'219,"35"-35"-157,0 53 63</inkml:trace>
  <inkml:trace contextRef="#ctx0" brushRef="#br0" timeOffset="89484.83">26511 16898 0</inkml:trace>
  <inkml:trace contextRef="#ctx0" brushRef="#br0" timeOffset="90681.37">27552 16916 0,'0'-18'16,"-35"18"-1</inkml:trace>
  <inkml:trace contextRef="#ctx0" brushRef="#br0" timeOffset="91011.23">27534 16898 0,'0'18'78,"36"-18"-47,-36 35-31,-18-35 32,18-18-1,0-35 16,18 53-47,34 0 31,-52 18-31</inkml:trace>
  <inkml:trace contextRef="#ctx0" brushRef="#br0" timeOffset="91510.83">27781 16722 0,'0'17'0,"0"19"31,0 17 0,36-53 16,-1 0-31,0 35-1,0-35 1,-35 35 15,0 0 1,0 1-17,0-1 16,-17-35-15,-1 0 0,18-18-1,-35 18 1</inkml:trace>
  <inkml:trace contextRef="#ctx0" brushRef="#br0" timeOffset="91664.68">27781 16792 0,'0'-35'0,"36"35"15,-1 0 1,18-71 0,0 71-16,-18 0 15</inkml:trace>
  <inkml:trace contextRef="#ctx0" brushRef="#br0" timeOffset="93836.92">28328 16140 0,'0'-36'16,"0"19"46,18 17 47</inkml:trace>
  <inkml:trace contextRef="#ctx0" brushRef="#br0" timeOffset="94632.85">28734 16828 0</inkml:trace>
  <inkml:trace contextRef="#ctx0" brushRef="#br0" timeOffset="95723.63">28540 16739 0,'0'0'0,"0"36"31,0-1 0,0-53 16,0-17 0</inkml:trace>
  <inkml:trace contextRef="#ctx0" brushRef="#br0" timeOffset="96093.47">28734 16651 0,'0'18'32,"0"17"-32,0 36 15,0-18 1,0-18 62,35-70-62,-35 52-16,53-17 15,-18-17 1,0-1-1,1 18 1</inkml:trace>
  <inkml:trace contextRef="#ctx0" brushRef="#br0" timeOffset="96305.7">28875 16775 0,'0'53'47,"17"35"-32,-17-53-15,0 0 16,53 53 0,-53-52-1</inkml:trace>
  <inkml:trace contextRef="#ctx0" brushRef="#br0" timeOffset="99352.85">29192 16863 0,'0'0'0,"-17"0"109,-19 0-47,36-35-62,18 35 16</inkml:trace>
  <inkml:trace contextRef="#ctx0" brushRef="#br0" timeOffset="99937">29298 16828 0,'18'0'31,"-18"-18"-15,88 18-16</inkml:trace>
  <inkml:trace contextRef="#ctx0" brushRef="#br0" timeOffset="100068.93">29580 16828 0,'0'0'0,"36"-36"16</inkml:trace>
  <inkml:trace contextRef="#ctx0" brushRef="#br0" timeOffset="100174.13">30180 16581 0,'-35'0'15</inkml:trace>
  <inkml:trace contextRef="#ctx0" brushRef="#br0" timeOffset="112121.12">4745 12876 0,'17'0'94,"1"0"-63,0 0 0,-1 18-15,1-18-16,-18 18 16,18-1-1,-1-17 17,1 0 93,0 0-110,-1 0 63,1 0-62,0 0 15,17 0 63,35-88-94,-17 35 16,0 0-16,-35 18 15,70-71 1,-17 36-1,-36 34 1,-17 36 15,17-17 1,-18 17-17,1-18 1,0 0-1,-1 18 1,1 0 15,0-17-15,-1 17 0,1-18-1</inkml:trace>
  <inkml:trace contextRef="#ctx0" brushRef="#br0" timeOffset="113814.37">5080 13617 0,'0'18'78,"18"17"-62,-18-17-1,35 17-15,0 36 16,0-18 0,-35-1 15,53-69 94,-17-18-110,52-18-15,35 0 16,18-36 0,-17 54-1,-1-53 1,-70 53 0,-17 17-1,-19 0 1,36 1-1,-18-18 1,1 35 0,-36-18-1,17 0 1,1 18 0,0-17-1,35 17 1,-36-18-1,1 0 1,35 18 0,-18-17-1,-17 17 17,-18-18-17,17 18 1</inkml:trace>
  <inkml:trace contextRef="#ctx0" brushRef="#br0" timeOffset="117455.59">4762 15117 0,'18'0'140,"-18"17"-124,0 1 0,0 70-1,53 0 1,-53-53-16,0 36 16,18-36 15,-1-52 109,36-19-124,71-69 0,-18 16-1,-18 36 1,0-17 0,-35 35-16,0 17 15,-18 0-15,53-70 31,-35 53-15,18-18 0,-18 0-1,-18 18 1,-17 35 0,-1-18-1,18 0 1,-35 1-16,18-1 15,0 1 1,-1 17 15</inkml:trace>
  <inkml:trace contextRef="#ctx0" brushRef="#br0" timeOffset="120283.21">4710 16387 0,'17'0'109,"1"0"-93,-1 35 15,1-18-15,17 1-1,-17 53 1,17-18 0,-17-71 109,35-35-110,0-18 1,70 1-1,-70 35-15,18-18 16,105-71 0,-88 71-1,159-35 1,-53 18 0,-53 34-1,-52 19 1,-1-19-1,-53 36 1,-17 0 15</inkml:trace>
  <inkml:trace contextRef="#ctx0" brushRef="#br0" timeOffset="122388.43">4904 17145 0,'0'35'32,"0"-17"-1,0 0-16,0-1 1,0 1-16,0-1 16,0 1-1,0 0 17,0-1-17,17 19 16,-17-19-31,18 1 16,0-18 78,-1 0-63,54-35-31,17-1 16,0-34-16,89-18 15,-1 35 1,-17-35 15,-54 17-15,-34 18-1,52 0 1,-17 0 0,35 18-1,18-18 1,35 18 0,-106 17-1,-52 18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5-14T04:48:37.812"/>
    </inkml:context>
    <inkml:brush xml:id="br0">
      <inkml:brushProperty name="width" value="0.05292" units="cm"/>
      <inkml:brushProperty name="height" value="0.05292" units="cm"/>
      <inkml:brushProperty name="color" value="#FF0000"/>
    </inkml:brush>
  </inkml:definitions>
  <inkml:trace contextRef="#ctx0" brushRef="#br0">11695 1147 0,'0'-36'15,"0"1"48,0 17-47,-18 18-16,18-35 15,-35 35 16,-18 0 1,17 18-32,36 17 15,-52 0 1,16-35 0,1 71-1,35-18 1,18-53 15,-18 35-31,35-35 16,-35 35-1,53-35 1,0 0 0,-18 36-1,0-36 1,-35 88 15,36-88-31,-36 70 16,-18-70-1,18 36 1,-53 17 0,0-53-16,-17 0 15,17 0 1,-18-71-1,71 18 1</inkml:trace>
  <inkml:trace contextRef="#ctx0" brushRef="#br0" timeOffset="431.53">11906 1270 0,'18'-53'31,"-18"35"-15,35 18 0,0 0-1</inkml:trace>
  <inkml:trace contextRef="#ctx0" brushRef="#br0" timeOffset="585.62">11942 1411 0,'0'-18'16,"35"18"0,35-17-16,-34-36 15,52 53 1</inkml:trace>
  <inkml:trace contextRef="#ctx0" brushRef="#br0" timeOffset="1135.33">12577 829 0,'0'0'16,"0"-35"-16,-106 35 15,17 88 1,19 0 0,70-35 15,18-18-16,34 36 1,-16-18 0,-36-18-1,0 0-15,-18-35 16,-17 0 0,35 36 46,70-36-62,-70 70 16,36-35-16,-36 107 31,35-107-31,-53 0 16,18 53-1,-35-52 1,35-1-1,18-35 17,70 0-17</inkml:trace>
  <inkml:trace contextRef="#ctx0" brushRef="#br0" timeOffset="2251.8">12876 1058 0,'0'0'0,"18"18"94,-18 35-79,0 35 1,0-17-1,35-71 1,-35 53 0,0-18 140,0-53 16</inkml:trace>
  <inkml:trace contextRef="#ctx0" brushRef="#br0" timeOffset="2563.54">12929 1323 0,'0'53'15,"36"-53"63,-1 0-62,0-35-16,0 35 16,1 0-1,-36-53 1</inkml:trace>
  <inkml:trace contextRef="#ctx0" brushRef="#br0" timeOffset="3078.59">13388 1288 0,'35'0'15,"-35"88"1,0 0 0,0-35-1,-17-53 1,17 106-16,-53-106 31</inkml:trace>
  <inkml:trace contextRef="#ctx0" brushRef="#br0" timeOffset="3677.89">13582 776 0,'0'-35'16,"0"52"0,35-17-16,-35 53 15,0 0 1,53 53-1,-53-35 1,35-18 0,-35 17-1,18-70 1</inkml:trace>
  <inkml:trace contextRef="#ctx0" brushRef="#br0" timeOffset="3967.82">13758 688 0,'36'-35'31,"-1"35"-31,-35 17 16,53 71 0,0-17-1,0 35 1,-53-71 0,0 18-16</inkml:trace>
  <inkml:trace contextRef="#ctx0" brushRef="#br0" timeOffset="4144.89">13741 1058 0,'0'0'16,"0"-17"-16,17-19 15,54 1 17,-36 35-32,36-70 15</inkml:trace>
  <inkml:trace contextRef="#ctx0" brushRef="#br0" timeOffset="4913.5">14146 547 0,'0'-35'0,"18"-18"16,53 17 15,-36 36-15,18 18-1,-18 53 1,0-36 0,-35 0-1,0 18 1,36-18-1,-36 1-15,0-1 16,0 0 0,35-35 77,-35 53-46,0 0-31,0-18 0,53 0 15,-53 1-16,0-1 1,53-35 0,-53 35-16,35-35 15,-35 36 1,35-36 0,-35 53-1,0 17 1,-53-35 15,-35-35-15,88 36-1,-106-54 1,53-53 0</inkml:trace>
  <inkml:trace contextRef="#ctx0" brushRef="#br0" timeOffset="7442.91">12912 3122 0,'0'0'0,"0"-35"0,-36 35 47,36 35-16,-35 0-31,35 89 16,-53 35 15,53-54-15,35-16-1,1-54 1,17-35-1,-18 0 1,71-53 0,-71-18-1,0 18 1,-35-70 0,0 52-16,-17-70 15,-19 53 1,-34 53-1,-18 35 1,35 0 15,0 35-15,53 0 0,0 1-1,17-1-15</inkml:trace>
  <inkml:trace contextRef="#ctx0" brushRef="#br0" timeOffset="7924.78">13494 3052 0,'0'0'16,"0"17"31,-18 18-32,18 1 1,-35-36-16,0 35 31,-1-35-15,36-18-16,0-17 15,18 35 32,35 0-47,-53 18 32,35 17-32</inkml:trace>
  <inkml:trace contextRef="#ctx0" brushRef="#br0" timeOffset="8441.84">13547 3545 0,'17'0'15,"-34"0"-15,70 0 0,-53 18 47,-18-18-31,-70 0-1,52 0 1,36-53 0,18 53 31,17 35-32,-35-17-15</inkml:trace>
  <inkml:trace contextRef="#ctx0" brushRef="#br0" timeOffset="9361.1">14146 2910 0,'0'0'16,"-17"-105"-16,-54 105 31,36 53 0,0 52-15,35-52-1,0 18 1,0-1 0,-53-70 15,17 0-15,1 0-1,53 0 16,17 0-15,36 36 0,-71 34-1,53-70 1,-53 124 0,-18-36-1,-17-53 1,-1 0-1,36 1 17,18-1-17,-18 124 1,88-106 0,-88 17-1,53-70 16,35-17-15</inkml:trace>
  <inkml:trace contextRef="#ctx0" brushRef="#br0" timeOffset="10193.44">14570 3193 0,'0'0'0,"0"17"15,0 54 1,0-18 0,0 70-1,0-52 1,0-36 0</inkml:trace>
  <inkml:trace contextRef="#ctx0" brushRef="#br0" timeOffset="10622.6">14411 3263 0,'0'0'0,"53"-35"15,35-18 1,-53 18-1,106 52 1,-141 19 0,0 17-1,-17-18 1,-18-35 0,-18 35-1,17 0 1,54 36 15,17-71-15,-35 18-1,71-18 1,-71 35 0,53 18-1,-53 0 1,35-18-16,0 0 31</inkml:trace>
  <inkml:trace contextRef="#ctx0" brushRef="#br0" timeOffset="10891.33">15169 3616 0,'0'0'0,"36"0"15,-36 35 1,-18-35-1,-35 71 1,-17-36 15,34 18-31</inkml:trace>
  <inkml:trace contextRef="#ctx0" brushRef="#br0" timeOffset="11364.05">15416 3122 0,'0'18'32,"0"52"-17,53-34 1,-53-1-16,0 71 16,36-106-1,-36 35-15,0 0 16,-18-35 31</inkml:trace>
  <inkml:trace contextRef="#ctx0" brushRef="#br0" timeOffset="11708.72">15293 3246 0,'0'-36'0,"0"-17"16,35 53 0,0-53-1,54 18 1,-1 35 0,-18 18-1,-17 70 1,18-35-1,-71 0 1,-35 17 0,-1-34-16,-52 17 15,53 17 1,-36-70 15,36 0-31,0 0 16</inkml:trace>
  <inkml:trace contextRef="#ctx0" brushRef="#br0" timeOffset="12453.89">15628 2893 0,'0'0'0,"0"-53"15,35 53 1,1-71 0,-1 71-1,35 53 1,54 18 0,-89-1-1,-35-17 1,0 18-1,0-18 1,35-18 0,-35 0 15,0 1 31,36-36-46,-36 52 0,0-16-1,0 34 1,0-34 0,35-36-16,-35 52 31,53-52-16,-71 0 17,-17 53-1,0-53 0,35 36-15,-36-36-16</inkml:trace>
  <inkml:trace contextRef="#ctx0" brushRef="#br0" timeOffset="14527.39">18450 2011 0,'-17'-35'31,"34"70"47,-17 35-62,0 1 0,71-36-1,-71 71-15,35-71 16,-35 1-1</inkml:trace>
  <inkml:trace contextRef="#ctx0" brushRef="#br0" timeOffset="14868.84">18609 1958 0,'18'70'47,"-18"-34"-47,35 52 16,-35-35 15,35 17-15,-35-34-1,-35-54 32</inkml:trace>
  <inkml:trace contextRef="#ctx0" brushRef="#br0" timeOffset="15325.32">18256 2011 0,'-35'0'15,"0"0"1,-18-35 0,0 35-1,88 0 16,36-53-15,70 0 0,18 17-1,17-69 1,-106 105-16,72-106 16,-54 35-1,-88 36 16,35 35-15,18 0 78</inkml:trace>
  <inkml:trace contextRef="#ctx0" brushRef="#br0" timeOffset="19252.05">26017 2558 0,'0'-36'47,"36"36"0,-36 18-32,0 17 1,35 1-1,-35-1 17,35-53-1,0-17-15,-35 0-1,53 35-15,53-159 16,0 88-1,-71 36 1,18-36 0,-17 71 15</inkml:trace>
  <inkml:trace contextRef="#ctx0" brushRef="#br0" timeOffset="21200.75">26247 3563 0,'35'0'32,"-35"35"-1,35-35-16,-35 36 17,18-36-17,-18 35 17,35-35 14,-35-18-30,71 18 0,-36-35-1,36-53 1,34-18 0,-52 71-16,18-1 15,-36 1 1,0 0-1,1 35 1,-36 17 125,0 1 77,-18-18-108</inkml:trace>
  <inkml:trace contextRef="#ctx0" brushRef="#br0" timeOffset="24608.04">5062 10707 0,'0'-35'31,"0"87"16,0-34-31,0 53-16,0-1 15,71 18 1,-71 71-1,35 123 1,-35-229 0,0 35-1,0-52 1,0-1 0,-17 0-1,17-70 16,0-36-15,0 19 0,-36-90-1,1 1 1,35 53 0,0 35-1,0-17 1,0 34-1,0 1 17,0 17-17,18-34 1,-18 16 0,0 19 15,35 17 0,0-53-31,0 53 31,-35-53-15,53 53-16,-17 0 16,17 0 15,-18 0 0,0 0-15,0 17-1,1-17 1,-36 36 15,53-36-15,0 35-1,-18 18 1,-35-35 0,0 17-16,35 0 15,-35 0 1,35 1 0,-35 34-1,0-35 16,18 1-15,-18 17 0,0 53-1,0-71 1,0 0 0,0 0 15,0 1 0,0-1 0</inkml:trace>
  <inkml:trace contextRef="#ctx0" brushRef="#br0" timeOffset="25569.35">5186 11342 0,'0'-35'31,"35"35"-31,0 0 125,-35-36-109,53 36-1,0-53 1,35 53 0,-88-35-1,53 35-15,-17 0 16,69-35-1,-52-18 1,-17 18 0,-1 35-1,-35-36 17,-18 36-17,18 18 48,0 17 140</inkml:trace>
  <inkml:trace contextRef="#ctx0" brushRef="#br0" timeOffset="28543.98">5662 13564 0,'-18'0'172,"18"-17"-94</inkml:trace>
  <inkml:trace contextRef="#ctx0" brushRef="#br0" timeOffset="30132.59">4216 14146 0,'0'-35'15,"0"17"32</inkml:trace>
  <inkml:trace contextRef="#ctx0" brushRef="#br0" timeOffset="31372.16">5556 13511 0,'-17'0'172</inkml:trace>
  <inkml:trace contextRef="#ctx0" brushRef="#br0" timeOffset="37964.37">5609 13441 0,'-17'0'203,"17"-35"-188,-36 35 1,1 0 15,35-36-15,-53 36 15,53-35-15,-53 35-1,18 0 1,0 0 15,-18 0 0,0 0 1,17 0-1,36-35-31,-35 35 31,0 0-31,0 0 16,-1 0 15,1 0-31,0 0 16,0 0-1,17 0 17,-17 0-17,-36 0 1,36 0-1,-18 0 17,18 0-17,-1 17 1,1-17 15,35 36-15,-35-36-16,-1 0 31,19 0-15,17 35-1,-35-35-15,35 35 32,-36-35-17,36 35 1,-35 1-1,35-1 17,-35-35-17,35 53 1,-36-53 0,1 70-1,35-34 16,0-72 204,35 36-220</inkml:trace>
  <inkml:trace contextRef="#ctx0" brushRef="#br0" timeOffset="39215.37">8520 13564 0,'0'0'15,"35"0"17,-35 18-1,35 17 0,-35 18 0,71-106 32,-36 53-63,-35-70 15,71 34 1,70-69 0,-106 52-1,-35 17 17,0 54-1,-18-18-31</inkml:trace>
  <inkml:trace contextRef="#ctx0" brushRef="#br0" timeOffset="41504.65">10478 6932 0,'0'-35'328</inkml:trace>
  <inkml:trace contextRef="#ctx0" brushRef="#br0" timeOffset="43497.1">21678 9172 0,'0'0'0,"53"0"15,-53 36-15,53-36 16,35 0-16</inkml:trace>
  <inkml:trace contextRef="#ctx0" brushRef="#br0" timeOffset="45028.2">22454 8237 0,'18'0'62,"-18"18"32,-35-18 125,35 35-125,-36-35-63,1 0 125,35 53 16</inkml:trace>
  <inkml:trace contextRef="#ctx0" brushRef="#br0" timeOffset="47155.53">8819 16951 0,'-35'0'47,"53"0"-32,17 0 1,-35 35 0,0 18-1,35-53 1,-35 71-16,36-18 31,-36-71-15,35-70-1,-35 53-15,88-1 16,36-70 0,17-35-1,88-17 1,-194 158 15,-52 0-15,17 17-1,-36-17 1,1 0 15</inkml:trace>
  <inkml:trace contextRef="#ctx0" brushRef="#br0" timeOffset="51876.83">12700 7373 0,'18'0'31,"-36"0"-15,18-18 46</inkml:trace>
  <inkml:trace contextRef="#ctx0" brushRef="#br0" timeOffset="52320.25">14658 6456 0,'0'0'0</inkml:trace>
  <inkml:trace contextRef="#ctx0" brushRef="#br0" timeOffset="55684.03">8414 14958 0,'0'53'0,"0"-18"31,0 0 1,35-35 14,0-17-14,1 17-17,-36-89 1,52 54 0,37 0-1,-89 0-15,53-18 16,17 17-1</inkml:trace>
  <inkml:trace contextRef="#ctx0" brushRef="#br0" timeOffset="63341.36">3246 15981 0</inkml:trace>
  <inkml:trace contextRef="#ctx0" brushRef="#br0" timeOffset="65300.55">8767 15752 0,'-36'0'31,"36"-36"-31,18 36 31,-18 18-15,0 70-1,53-53 1,-53 1 0,0-1-1,17-35 32,36-18-31,88-35-1,-17-70 1,-71 70-16,88 0 16,-53 0-1,-88 18 1,35 35-1,-52 0 1,17 18 47</inkml:trace>
  <inkml:trace contextRef="#ctx0" brushRef="#br0" timeOffset="75312.03">27799 10954 0,'0'17'94,"0"72"-79,0-72 1,0 18-16,18 107 16,17-19-1,-35-17 16,0 17-15,0-158 47,0-35-48</inkml:trace>
  <inkml:trace contextRef="#ctx0" brushRef="#br0" timeOffset="76035.73">27746 11077 0,'-35'0'16,"35"-35"-1,53-36 1,-18 36 0,53-18-1,0 53 1,0 0-1,-17 0 1,-18 0 0,-53 35-1,0 18-15,-18-17 16,-35-1 0,0 18-1,18-18 1,-18-35 15,71 0 16,17 0-31,0 0-1,107 0 1,-72 0-1,-52 0 1,70 71 0,-88-54-1,0 19-15,0-1 16,-35 0 0,-36 36-1,-52-71 16,123 53-15,-89-53-16,54 0 16,-18 0-1,0-18 1,0-17-16,53-1 0</inkml:trace>
  <inkml:trace contextRef="#ctx0" brushRef="#br0" timeOffset="86464.55">26529 14252 0,'-18'0'110</inkml:trace>
  <inkml:trace contextRef="#ctx0" brushRef="#br0" timeOffset="87625.33">26511 14164 0,'-35'0'297,"35"-18"-281</inkml:trace>
  <inkml:trace contextRef="#ctx0" brushRef="#br0" timeOffset="89044.59">26352 13494 0,'-17'0'110,"-18"-18"-79,-54-35 0,54 53-15,0-35-1,0 35 1,-1 0 0,19 0-1,17-35 1,-36 35-1,-34 0 17,70-36-17,-53 36 1,18 0 0,-1 0 15,1 0 0,17 0 0,-52 0 1,17 0-1,53 18-16,-35-18 48,-1 0-32,36 35-15,-35-35-1,0 36 17,0-36-17,35 35 1,-36-35 15,36 35-15,-35-35-16,35 35 47</inkml:trace>
  <inkml:trace contextRef="#ctx0" brushRef="#br0" timeOffset="89695.71">25418 13282 0,'0'18'62,"0"17"-46,-18 0 15,18 18-31,0-18 31,0 1-15,18-36 78,-18 35-79,35-35-15,0 0 16,18 0 0,-18 0-1,1 0 1,-36 35 31,35-35-47,-35-17 109</inkml:trace>
  <inkml:trace contextRef="#ctx0" brushRef="#br0" timeOffset="117092.9">29598 16510 0,'0'-35'31,"0"-1"79,-18 36-95,-17 0 17,0 0-1,0 0 16,35 18-16,-36-18-31,-17 0 31,53 35-31,-35-35 32,0 0-17,35 36 16,-53-1 1,53 0-1,-35-35-15,35 35-1,0 1 1,0-1-1,0 0 17,0 1-17,-36-36 1,36 35 0,0 0-1,0 0 32,0-17-47,0 17 31,0 1-15,0-1 31,18-35-16,-18 35 0,35-35-31,1 0 63,-36 35-32,52-35-31,-16 0 63,-1 0-48,-35-17 1,35 17 15,-35-35-31,36 35 16,-36-36-1,0 1 1,0 0 0,0 17-1,0-17 1,-36 0-1,19-1 17,17 1-17,-36 35 17,-34 0-1,-1 0 0,18 0 16,53 18-47,-35-18 16,35 35-1,0-17 32,-35-18-31,52 0 249,19 0-218,17 0 16,-18 0-32,0 0 16,-35 35-47,35-35 31,-35 35-15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7986-0353-456B-A217-940FE7BB32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F7CA3A-7AF0-4B5F-AA39-856387C25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7D9AE6-88BB-44C3-B1B7-9F3AC264563E}"/>
              </a:ext>
            </a:extLst>
          </p:cNvPr>
          <p:cNvSpPr>
            <a:spLocks noGrp="1"/>
          </p:cNvSpPr>
          <p:nvPr>
            <p:ph type="dt" sz="half" idx="10"/>
          </p:nvPr>
        </p:nvSpPr>
        <p:spPr/>
        <p:txBody>
          <a:bodyPr/>
          <a:lstStyle/>
          <a:p>
            <a:fld id="{7FD3F02A-8BB9-4684-9D6F-8E057B1C223B}" type="datetimeFigureOut">
              <a:rPr lang="en-IN" smtClean="0"/>
              <a:t>16-03-2023</a:t>
            </a:fld>
            <a:endParaRPr lang="en-IN"/>
          </a:p>
        </p:txBody>
      </p:sp>
      <p:sp>
        <p:nvSpPr>
          <p:cNvPr id="5" name="Footer Placeholder 4">
            <a:extLst>
              <a:ext uri="{FF2B5EF4-FFF2-40B4-BE49-F238E27FC236}">
                <a16:creationId xmlns:a16="http://schemas.microsoft.com/office/drawing/2014/main" id="{CACF65A3-6514-408E-9756-2A28E88915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7F063-CE69-4839-81B2-FA156366DAAB}"/>
              </a:ext>
            </a:extLst>
          </p:cNvPr>
          <p:cNvSpPr>
            <a:spLocks noGrp="1"/>
          </p:cNvSpPr>
          <p:nvPr>
            <p:ph type="sldNum" sz="quarter" idx="12"/>
          </p:nvPr>
        </p:nvSpPr>
        <p:spPr/>
        <p:txBody>
          <a:bodyPr/>
          <a:lstStyle/>
          <a:p>
            <a:fld id="{C3E22BDE-8DA4-4684-AD60-C3CCDAF1EDA7}" type="slidenum">
              <a:rPr lang="en-IN" smtClean="0"/>
              <a:t>‹#›</a:t>
            </a:fld>
            <a:endParaRPr lang="en-IN"/>
          </a:p>
        </p:txBody>
      </p:sp>
    </p:spTree>
    <p:extLst>
      <p:ext uri="{BB962C8B-B14F-4D97-AF65-F5344CB8AC3E}">
        <p14:creationId xmlns:p14="http://schemas.microsoft.com/office/powerpoint/2010/main" val="151821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DB73-0C92-426C-9AFE-3E368DB468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B6037E-CC80-45E5-BA2C-992F8D39E1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EB450-B416-48FF-B125-2491C2118721}"/>
              </a:ext>
            </a:extLst>
          </p:cNvPr>
          <p:cNvSpPr>
            <a:spLocks noGrp="1"/>
          </p:cNvSpPr>
          <p:nvPr>
            <p:ph type="dt" sz="half" idx="10"/>
          </p:nvPr>
        </p:nvSpPr>
        <p:spPr/>
        <p:txBody>
          <a:bodyPr/>
          <a:lstStyle/>
          <a:p>
            <a:fld id="{7FD3F02A-8BB9-4684-9D6F-8E057B1C223B}" type="datetimeFigureOut">
              <a:rPr lang="en-IN" smtClean="0"/>
              <a:t>16-03-2023</a:t>
            </a:fld>
            <a:endParaRPr lang="en-IN"/>
          </a:p>
        </p:txBody>
      </p:sp>
      <p:sp>
        <p:nvSpPr>
          <p:cNvPr id="5" name="Footer Placeholder 4">
            <a:extLst>
              <a:ext uri="{FF2B5EF4-FFF2-40B4-BE49-F238E27FC236}">
                <a16:creationId xmlns:a16="http://schemas.microsoft.com/office/drawing/2014/main" id="{446208C9-F2BD-4EDD-8112-085E3D9B27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4DE1C-67A3-4F45-B168-B124C7CF47D8}"/>
              </a:ext>
            </a:extLst>
          </p:cNvPr>
          <p:cNvSpPr>
            <a:spLocks noGrp="1"/>
          </p:cNvSpPr>
          <p:nvPr>
            <p:ph type="sldNum" sz="quarter" idx="12"/>
          </p:nvPr>
        </p:nvSpPr>
        <p:spPr/>
        <p:txBody>
          <a:bodyPr/>
          <a:lstStyle/>
          <a:p>
            <a:fld id="{C3E22BDE-8DA4-4684-AD60-C3CCDAF1EDA7}" type="slidenum">
              <a:rPr lang="en-IN" smtClean="0"/>
              <a:t>‹#›</a:t>
            </a:fld>
            <a:endParaRPr lang="en-IN"/>
          </a:p>
        </p:txBody>
      </p:sp>
    </p:spTree>
    <p:extLst>
      <p:ext uri="{BB962C8B-B14F-4D97-AF65-F5344CB8AC3E}">
        <p14:creationId xmlns:p14="http://schemas.microsoft.com/office/powerpoint/2010/main" val="93331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3D2414-3637-4468-91CF-B796CD6867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0F83F-7075-4DB1-A4A1-52C4D5601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F4CEE-99A9-4BAC-9770-ED299219399C}"/>
              </a:ext>
            </a:extLst>
          </p:cNvPr>
          <p:cNvSpPr>
            <a:spLocks noGrp="1"/>
          </p:cNvSpPr>
          <p:nvPr>
            <p:ph type="dt" sz="half" idx="10"/>
          </p:nvPr>
        </p:nvSpPr>
        <p:spPr/>
        <p:txBody>
          <a:bodyPr/>
          <a:lstStyle/>
          <a:p>
            <a:fld id="{7FD3F02A-8BB9-4684-9D6F-8E057B1C223B}" type="datetimeFigureOut">
              <a:rPr lang="en-IN" smtClean="0"/>
              <a:t>16-03-2023</a:t>
            </a:fld>
            <a:endParaRPr lang="en-IN"/>
          </a:p>
        </p:txBody>
      </p:sp>
      <p:sp>
        <p:nvSpPr>
          <p:cNvPr id="5" name="Footer Placeholder 4">
            <a:extLst>
              <a:ext uri="{FF2B5EF4-FFF2-40B4-BE49-F238E27FC236}">
                <a16:creationId xmlns:a16="http://schemas.microsoft.com/office/drawing/2014/main" id="{9F15BF75-F9E7-4908-BDDC-E4FB9EC17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8A2E3-246C-4F10-88E3-5850E494298B}"/>
              </a:ext>
            </a:extLst>
          </p:cNvPr>
          <p:cNvSpPr>
            <a:spLocks noGrp="1"/>
          </p:cNvSpPr>
          <p:nvPr>
            <p:ph type="sldNum" sz="quarter" idx="12"/>
          </p:nvPr>
        </p:nvSpPr>
        <p:spPr/>
        <p:txBody>
          <a:bodyPr/>
          <a:lstStyle/>
          <a:p>
            <a:fld id="{C3E22BDE-8DA4-4684-AD60-C3CCDAF1EDA7}" type="slidenum">
              <a:rPr lang="en-IN" smtClean="0"/>
              <a:t>‹#›</a:t>
            </a:fld>
            <a:endParaRPr lang="en-IN"/>
          </a:p>
        </p:txBody>
      </p:sp>
    </p:spTree>
    <p:extLst>
      <p:ext uri="{BB962C8B-B14F-4D97-AF65-F5344CB8AC3E}">
        <p14:creationId xmlns:p14="http://schemas.microsoft.com/office/powerpoint/2010/main" val="244746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3A2-EC31-4675-97C1-3BE9766A0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9E7AB8-330A-4EC5-8F46-F948924368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53E77-2FCD-430A-A59A-EC7E529DC2EA}"/>
              </a:ext>
            </a:extLst>
          </p:cNvPr>
          <p:cNvSpPr>
            <a:spLocks noGrp="1"/>
          </p:cNvSpPr>
          <p:nvPr>
            <p:ph type="dt" sz="half" idx="10"/>
          </p:nvPr>
        </p:nvSpPr>
        <p:spPr/>
        <p:txBody>
          <a:bodyPr/>
          <a:lstStyle/>
          <a:p>
            <a:fld id="{7FD3F02A-8BB9-4684-9D6F-8E057B1C223B}" type="datetimeFigureOut">
              <a:rPr lang="en-IN" smtClean="0"/>
              <a:t>16-03-2023</a:t>
            </a:fld>
            <a:endParaRPr lang="en-IN"/>
          </a:p>
        </p:txBody>
      </p:sp>
      <p:sp>
        <p:nvSpPr>
          <p:cNvPr id="5" name="Footer Placeholder 4">
            <a:extLst>
              <a:ext uri="{FF2B5EF4-FFF2-40B4-BE49-F238E27FC236}">
                <a16:creationId xmlns:a16="http://schemas.microsoft.com/office/drawing/2014/main" id="{D25B19DF-E3DB-47C6-A575-6FEECEBEB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29E54-F8AB-40B7-BA9C-706EC4911412}"/>
              </a:ext>
            </a:extLst>
          </p:cNvPr>
          <p:cNvSpPr>
            <a:spLocks noGrp="1"/>
          </p:cNvSpPr>
          <p:nvPr>
            <p:ph type="sldNum" sz="quarter" idx="12"/>
          </p:nvPr>
        </p:nvSpPr>
        <p:spPr/>
        <p:txBody>
          <a:bodyPr/>
          <a:lstStyle/>
          <a:p>
            <a:fld id="{C3E22BDE-8DA4-4684-AD60-C3CCDAF1EDA7}" type="slidenum">
              <a:rPr lang="en-IN" smtClean="0"/>
              <a:t>‹#›</a:t>
            </a:fld>
            <a:endParaRPr lang="en-IN"/>
          </a:p>
        </p:txBody>
      </p:sp>
    </p:spTree>
    <p:extLst>
      <p:ext uri="{BB962C8B-B14F-4D97-AF65-F5344CB8AC3E}">
        <p14:creationId xmlns:p14="http://schemas.microsoft.com/office/powerpoint/2010/main" val="36592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FD15-3308-40A7-A2CB-9EDE09D537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01614A-93E5-41CD-9716-2E22D1068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D03290-CC6E-48DD-A234-47451D7471B3}"/>
              </a:ext>
            </a:extLst>
          </p:cNvPr>
          <p:cNvSpPr>
            <a:spLocks noGrp="1"/>
          </p:cNvSpPr>
          <p:nvPr>
            <p:ph type="dt" sz="half" idx="10"/>
          </p:nvPr>
        </p:nvSpPr>
        <p:spPr/>
        <p:txBody>
          <a:bodyPr/>
          <a:lstStyle/>
          <a:p>
            <a:fld id="{7FD3F02A-8BB9-4684-9D6F-8E057B1C223B}" type="datetimeFigureOut">
              <a:rPr lang="en-IN" smtClean="0"/>
              <a:t>16-03-2023</a:t>
            </a:fld>
            <a:endParaRPr lang="en-IN"/>
          </a:p>
        </p:txBody>
      </p:sp>
      <p:sp>
        <p:nvSpPr>
          <p:cNvPr id="5" name="Footer Placeholder 4">
            <a:extLst>
              <a:ext uri="{FF2B5EF4-FFF2-40B4-BE49-F238E27FC236}">
                <a16:creationId xmlns:a16="http://schemas.microsoft.com/office/drawing/2014/main" id="{03BDFBCB-5CF0-417F-8692-690DB193F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2A5E62-BEEF-4FA3-BD1C-82B38D6A01DB}"/>
              </a:ext>
            </a:extLst>
          </p:cNvPr>
          <p:cNvSpPr>
            <a:spLocks noGrp="1"/>
          </p:cNvSpPr>
          <p:nvPr>
            <p:ph type="sldNum" sz="quarter" idx="12"/>
          </p:nvPr>
        </p:nvSpPr>
        <p:spPr/>
        <p:txBody>
          <a:bodyPr/>
          <a:lstStyle/>
          <a:p>
            <a:fld id="{C3E22BDE-8DA4-4684-AD60-C3CCDAF1EDA7}" type="slidenum">
              <a:rPr lang="en-IN" smtClean="0"/>
              <a:t>‹#›</a:t>
            </a:fld>
            <a:endParaRPr lang="en-IN"/>
          </a:p>
        </p:txBody>
      </p:sp>
    </p:spTree>
    <p:extLst>
      <p:ext uri="{BB962C8B-B14F-4D97-AF65-F5344CB8AC3E}">
        <p14:creationId xmlns:p14="http://schemas.microsoft.com/office/powerpoint/2010/main" val="89967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AAAD-0740-4D1D-B1B1-0DC94936E6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BD486F-ECCD-4BD3-89AC-A4DEFAE35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191285-98E6-456F-B7E1-A4DEEB2903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3950DF-5F3C-48A4-826E-4AF6FE8E6786}"/>
              </a:ext>
            </a:extLst>
          </p:cNvPr>
          <p:cNvSpPr>
            <a:spLocks noGrp="1"/>
          </p:cNvSpPr>
          <p:nvPr>
            <p:ph type="dt" sz="half" idx="10"/>
          </p:nvPr>
        </p:nvSpPr>
        <p:spPr/>
        <p:txBody>
          <a:bodyPr/>
          <a:lstStyle/>
          <a:p>
            <a:fld id="{7FD3F02A-8BB9-4684-9D6F-8E057B1C223B}" type="datetimeFigureOut">
              <a:rPr lang="en-IN" smtClean="0"/>
              <a:t>16-03-2023</a:t>
            </a:fld>
            <a:endParaRPr lang="en-IN"/>
          </a:p>
        </p:txBody>
      </p:sp>
      <p:sp>
        <p:nvSpPr>
          <p:cNvPr id="6" name="Footer Placeholder 5">
            <a:extLst>
              <a:ext uri="{FF2B5EF4-FFF2-40B4-BE49-F238E27FC236}">
                <a16:creationId xmlns:a16="http://schemas.microsoft.com/office/drawing/2014/main" id="{763951CF-8541-4984-BD24-37D657013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345F5C-954D-4B7F-843B-165AD4BBC1CD}"/>
              </a:ext>
            </a:extLst>
          </p:cNvPr>
          <p:cNvSpPr>
            <a:spLocks noGrp="1"/>
          </p:cNvSpPr>
          <p:nvPr>
            <p:ph type="sldNum" sz="quarter" idx="12"/>
          </p:nvPr>
        </p:nvSpPr>
        <p:spPr/>
        <p:txBody>
          <a:bodyPr/>
          <a:lstStyle/>
          <a:p>
            <a:fld id="{C3E22BDE-8DA4-4684-AD60-C3CCDAF1EDA7}" type="slidenum">
              <a:rPr lang="en-IN" smtClean="0"/>
              <a:t>‹#›</a:t>
            </a:fld>
            <a:endParaRPr lang="en-IN"/>
          </a:p>
        </p:txBody>
      </p:sp>
    </p:spTree>
    <p:extLst>
      <p:ext uri="{BB962C8B-B14F-4D97-AF65-F5344CB8AC3E}">
        <p14:creationId xmlns:p14="http://schemas.microsoft.com/office/powerpoint/2010/main" val="1402752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1333-D250-418B-B614-C7EC3C9292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96F904-2DBD-4AD4-A609-07566D234D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0A81B-DB30-4F2C-AE35-A98BEC9D2F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92E21C-AB02-428E-8A0C-547843224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A49916-88EF-4757-BA39-5DC969F15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40AC01-2CC2-4DAE-B6C1-A7F3897F13CE}"/>
              </a:ext>
            </a:extLst>
          </p:cNvPr>
          <p:cNvSpPr>
            <a:spLocks noGrp="1"/>
          </p:cNvSpPr>
          <p:nvPr>
            <p:ph type="dt" sz="half" idx="10"/>
          </p:nvPr>
        </p:nvSpPr>
        <p:spPr/>
        <p:txBody>
          <a:bodyPr/>
          <a:lstStyle/>
          <a:p>
            <a:fld id="{7FD3F02A-8BB9-4684-9D6F-8E057B1C223B}" type="datetimeFigureOut">
              <a:rPr lang="en-IN" smtClean="0"/>
              <a:t>16-03-2023</a:t>
            </a:fld>
            <a:endParaRPr lang="en-IN"/>
          </a:p>
        </p:txBody>
      </p:sp>
      <p:sp>
        <p:nvSpPr>
          <p:cNvPr id="8" name="Footer Placeholder 7">
            <a:extLst>
              <a:ext uri="{FF2B5EF4-FFF2-40B4-BE49-F238E27FC236}">
                <a16:creationId xmlns:a16="http://schemas.microsoft.com/office/drawing/2014/main" id="{008B7EAF-FAE5-4AA1-85F2-C5692B862D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2E867A-8017-4150-AB6D-C17EAE76E94B}"/>
              </a:ext>
            </a:extLst>
          </p:cNvPr>
          <p:cNvSpPr>
            <a:spLocks noGrp="1"/>
          </p:cNvSpPr>
          <p:nvPr>
            <p:ph type="sldNum" sz="quarter" idx="12"/>
          </p:nvPr>
        </p:nvSpPr>
        <p:spPr/>
        <p:txBody>
          <a:bodyPr/>
          <a:lstStyle/>
          <a:p>
            <a:fld id="{C3E22BDE-8DA4-4684-AD60-C3CCDAF1EDA7}" type="slidenum">
              <a:rPr lang="en-IN" smtClean="0"/>
              <a:t>‹#›</a:t>
            </a:fld>
            <a:endParaRPr lang="en-IN"/>
          </a:p>
        </p:txBody>
      </p:sp>
    </p:spTree>
    <p:extLst>
      <p:ext uri="{BB962C8B-B14F-4D97-AF65-F5344CB8AC3E}">
        <p14:creationId xmlns:p14="http://schemas.microsoft.com/office/powerpoint/2010/main" val="85866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1716-54EE-4845-86F3-F184B3918A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9A445A-0360-41D4-9CA3-D4885E3C0D40}"/>
              </a:ext>
            </a:extLst>
          </p:cNvPr>
          <p:cNvSpPr>
            <a:spLocks noGrp="1"/>
          </p:cNvSpPr>
          <p:nvPr>
            <p:ph type="dt" sz="half" idx="10"/>
          </p:nvPr>
        </p:nvSpPr>
        <p:spPr/>
        <p:txBody>
          <a:bodyPr/>
          <a:lstStyle/>
          <a:p>
            <a:fld id="{7FD3F02A-8BB9-4684-9D6F-8E057B1C223B}" type="datetimeFigureOut">
              <a:rPr lang="en-IN" smtClean="0"/>
              <a:t>16-03-2023</a:t>
            </a:fld>
            <a:endParaRPr lang="en-IN"/>
          </a:p>
        </p:txBody>
      </p:sp>
      <p:sp>
        <p:nvSpPr>
          <p:cNvPr id="4" name="Footer Placeholder 3">
            <a:extLst>
              <a:ext uri="{FF2B5EF4-FFF2-40B4-BE49-F238E27FC236}">
                <a16:creationId xmlns:a16="http://schemas.microsoft.com/office/drawing/2014/main" id="{33CE4A38-3406-4DD5-8168-29D9D67F4E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0FE540-1333-429A-BE97-ED0A06ADCC0B}"/>
              </a:ext>
            </a:extLst>
          </p:cNvPr>
          <p:cNvSpPr>
            <a:spLocks noGrp="1"/>
          </p:cNvSpPr>
          <p:nvPr>
            <p:ph type="sldNum" sz="quarter" idx="12"/>
          </p:nvPr>
        </p:nvSpPr>
        <p:spPr/>
        <p:txBody>
          <a:bodyPr/>
          <a:lstStyle/>
          <a:p>
            <a:fld id="{C3E22BDE-8DA4-4684-AD60-C3CCDAF1EDA7}" type="slidenum">
              <a:rPr lang="en-IN" smtClean="0"/>
              <a:t>‹#›</a:t>
            </a:fld>
            <a:endParaRPr lang="en-IN"/>
          </a:p>
        </p:txBody>
      </p:sp>
    </p:spTree>
    <p:extLst>
      <p:ext uri="{BB962C8B-B14F-4D97-AF65-F5344CB8AC3E}">
        <p14:creationId xmlns:p14="http://schemas.microsoft.com/office/powerpoint/2010/main" val="213035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4ED710-1286-462E-9856-AE85723743B5}"/>
              </a:ext>
            </a:extLst>
          </p:cNvPr>
          <p:cNvSpPr>
            <a:spLocks noGrp="1"/>
          </p:cNvSpPr>
          <p:nvPr>
            <p:ph type="dt" sz="half" idx="10"/>
          </p:nvPr>
        </p:nvSpPr>
        <p:spPr/>
        <p:txBody>
          <a:bodyPr/>
          <a:lstStyle/>
          <a:p>
            <a:fld id="{7FD3F02A-8BB9-4684-9D6F-8E057B1C223B}" type="datetimeFigureOut">
              <a:rPr lang="en-IN" smtClean="0"/>
              <a:t>16-03-2023</a:t>
            </a:fld>
            <a:endParaRPr lang="en-IN"/>
          </a:p>
        </p:txBody>
      </p:sp>
      <p:sp>
        <p:nvSpPr>
          <p:cNvPr id="3" name="Footer Placeholder 2">
            <a:extLst>
              <a:ext uri="{FF2B5EF4-FFF2-40B4-BE49-F238E27FC236}">
                <a16:creationId xmlns:a16="http://schemas.microsoft.com/office/drawing/2014/main" id="{F398B672-02A7-4EFE-A058-181A426FA9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4E82BF-E0BF-47AA-8B67-C00C99C7E3E8}"/>
              </a:ext>
            </a:extLst>
          </p:cNvPr>
          <p:cNvSpPr>
            <a:spLocks noGrp="1"/>
          </p:cNvSpPr>
          <p:nvPr>
            <p:ph type="sldNum" sz="quarter" idx="12"/>
          </p:nvPr>
        </p:nvSpPr>
        <p:spPr/>
        <p:txBody>
          <a:bodyPr/>
          <a:lstStyle/>
          <a:p>
            <a:fld id="{C3E22BDE-8DA4-4684-AD60-C3CCDAF1EDA7}" type="slidenum">
              <a:rPr lang="en-IN" smtClean="0"/>
              <a:t>‹#›</a:t>
            </a:fld>
            <a:endParaRPr lang="en-IN"/>
          </a:p>
        </p:txBody>
      </p:sp>
    </p:spTree>
    <p:extLst>
      <p:ext uri="{BB962C8B-B14F-4D97-AF65-F5344CB8AC3E}">
        <p14:creationId xmlns:p14="http://schemas.microsoft.com/office/powerpoint/2010/main" val="356351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19B7-1B79-45E9-BF26-126901912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4C01CD-F808-4460-B365-3EFAC92F1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8ABE34-3B28-4028-805B-DC1E5B426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65CA6-A72D-461A-BEF7-E0ED31DCED23}"/>
              </a:ext>
            </a:extLst>
          </p:cNvPr>
          <p:cNvSpPr>
            <a:spLocks noGrp="1"/>
          </p:cNvSpPr>
          <p:nvPr>
            <p:ph type="dt" sz="half" idx="10"/>
          </p:nvPr>
        </p:nvSpPr>
        <p:spPr/>
        <p:txBody>
          <a:bodyPr/>
          <a:lstStyle/>
          <a:p>
            <a:fld id="{7FD3F02A-8BB9-4684-9D6F-8E057B1C223B}" type="datetimeFigureOut">
              <a:rPr lang="en-IN" smtClean="0"/>
              <a:t>16-03-2023</a:t>
            </a:fld>
            <a:endParaRPr lang="en-IN"/>
          </a:p>
        </p:txBody>
      </p:sp>
      <p:sp>
        <p:nvSpPr>
          <p:cNvPr id="6" name="Footer Placeholder 5">
            <a:extLst>
              <a:ext uri="{FF2B5EF4-FFF2-40B4-BE49-F238E27FC236}">
                <a16:creationId xmlns:a16="http://schemas.microsoft.com/office/drawing/2014/main" id="{9841B38F-DE82-4ED6-B28D-0983DBE564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855C5A-5D65-460A-A063-40CB3117B54F}"/>
              </a:ext>
            </a:extLst>
          </p:cNvPr>
          <p:cNvSpPr>
            <a:spLocks noGrp="1"/>
          </p:cNvSpPr>
          <p:nvPr>
            <p:ph type="sldNum" sz="quarter" idx="12"/>
          </p:nvPr>
        </p:nvSpPr>
        <p:spPr/>
        <p:txBody>
          <a:bodyPr/>
          <a:lstStyle/>
          <a:p>
            <a:fld id="{C3E22BDE-8DA4-4684-AD60-C3CCDAF1EDA7}" type="slidenum">
              <a:rPr lang="en-IN" smtClean="0"/>
              <a:t>‹#›</a:t>
            </a:fld>
            <a:endParaRPr lang="en-IN"/>
          </a:p>
        </p:txBody>
      </p:sp>
    </p:spTree>
    <p:extLst>
      <p:ext uri="{BB962C8B-B14F-4D97-AF65-F5344CB8AC3E}">
        <p14:creationId xmlns:p14="http://schemas.microsoft.com/office/powerpoint/2010/main" val="243368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F7D2-5073-4F0F-8218-43BC38897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E35AEA-556B-4466-88FE-4019398D9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90BA97-67D3-478E-96D8-9607ABE28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AAEE1-585C-4A29-B05A-1701DB173587}"/>
              </a:ext>
            </a:extLst>
          </p:cNvPr>
          <p:cNvSpPr>
            <a:spLocks noGrp="1"/>
          </p:cNvSpPr>
          <p:nvPr>
            <p:ph type="dt" sz="half" idx="10"/>
          </p:nvPr>
        </p:nvSpPr>
        <p:spPr/>
        <p:txBody>
          <a:bodyPr/>
          <a:lstStyle/>
          <a:p>
            <a:fld id="{7FD3F02A-8BB9-4684-9D6F-8E057B1C223B}" type="datetimeFigureOut">
              <a:rPr lang="en-IN" smtClean="0"/>
              <a:t>16-03-2023</a:t>
            </a:fld>
            <a:endParaRPr lang="en-IN"/>
          </a:p>
        </p:txBody>
      </p:sp>
      <p:sp>
        <p:nvSpPr>
          <p:cNvPr id="6" name="Footer Placeholder 5">
            <a:extLst>
              <a:ext uri="{FF2B5EF4-FFF2-40B4-BE49-F238E27FC236}">
                <a16:creationId xmlns:a16="http://schemas.microsoft.com/office/drawing/2014/main" id="{821E3340-467A-458F-9613-C25B0AA1E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58970C-F49A-4DA2-8A09-CEB0166959E3}"/>
              </a:ext>
            </a:extLst>
          </p:cNvPr>
          <p:cNvSpPr>
            <a:spLocks noGrp="1"/>
          </p:cNvSpPr>
          <p:nvPr>
            <p:ph type="sldNum" sz="quarter" idx="12"/>
          </p:nvPr>
        </p:nvSpPr>
        <p:spPr/>
        <p:txBody>
          <a:bodyPr/>
          <a:lstStyle/>
          <a:p>
            <a:fld id="{C3E22BDE-8DA4-4684-AD60-C3CCDAF1EDA7}" type="slidenum">
              <a:rPr lang="en-IN" smtClean="0"/>
              <a:t>‹#›</a:t>
            </a:fld>
            <a:endParaRPr lang="en-IN"/>
          </a:p>
        </p:txBody>
      </p:sp>
    </p:spTree>
    <p:extLst>
      <p:ext uri="{BB962C8B-B14F-4D97-AF65-F5344CB8AC3E}">
        <p14:creationId xmlns:p14="http://schemas.microsoft.com/office/powerpoint/2010/main" val="311946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5754D-8812-4B2E-86D1-5E0E4D7D2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7BB103-316E-43EA-88BB-CA9DC4445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E0D728-A4C7-4902-9018-7CD57329C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3F02A-8BB9-4684-9D6F-8E057B1C223B}" type="datetimeFigureOut">
              <a:rPr lang="en-IN" smtClean="0"/>
              <a:t>16-03-2023</a:t>
            </a:fld>
            <a:endParaRPr lang="en-IN"/>
          </a:p>
        </p:txBody>
      </p:sp>
      <p:sp>
        <p:nvSpPr>
          <p:cNvPr id="5" name="Footer Placeholder 4">
            <a:extLst>
              <a:ext uri="{FF2B5EF4-FFF2-40B4-BE49-F238E27FC236}">
                <a16:creationId xmlns:a16="http://schemas.microsoft.com/office/drawing/2014/main" id="{BC13FD13-34D8-4AA5-8767-99AF7A28B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259540-2844-4C15-9581-9EE20DC2E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22BDE-8DA4-4684-AD60-C3CCDAF1EDA7}" type="slidenum">
              <a:rPr lang="en-IN" smtClean="0"/>
              <a:t>‹#›</a:t>
            </a:fld>
            <a:endParaRPr lang="en-IN"/>
          </a:p>
        </p:txBody>
      </p:sp>
    </p:spTree>
    <p:extLst>
      <p:ext uri="{BB962C8B-B14F-4D97-AF65-F5344CB8AC3E}">
        <p14:creationId xmlns:p14="http://schemas.microsoft.com/office/powerpoint/2010/main" val="3988476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14.e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9.png"/><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customXml" Target="../ink/ink12.xml"/><Relationship Id="rId1" Type="http://schemas.openxmlformats.org/officeDocument/2006/relationships/slideLayout" Target="../slideLayouts/slideLayout6.xml"/><Relationship Id="rId6" Type="http://schemas.openxmlformats.org/officeDocument/2006/relationships/customXml" Target="../ink/ink14.xml"/><Relationship Id="rId11" Type="http://schemas.openxmlformats.org/officeDocument/2006/relationships/image" Target="../media/image270.emf"/><Relationship Id="rId5" Type="http://schemas.openxmlformats.org/officeDocument/2006/relationships/image" Target="../media/image51.emf"/><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240.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customXml" Target="../ink/ink1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customXml" Target="../ink/ink18.xml"/></Relationships>
</file>

<file path=ppt/slides/_rels/slide45.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60.emf"/><Relationship Id="rId7" Type="http://schemas.openxmlformats.org/officeDocument/2006/relationships/image" Target="../media/image280.emf"/><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33.emf"/><Relationship Id="rId4" Type="http://schemas.openxmlformats.org/officeDocument/2006/relationships/customXml" Target="../ink/ink20.xml"/><Relationship Id="rId9" Type="http://schemas.openxmlformats.org/officeDocument/2006/relationships/image" Target="../media/image40.emf"/></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7.emf"/><Relationship Id="rId5" Type="http://schemas.openxmlformats.org/officeDocument/2006/relationships/customXml" Target="../ink/ink23.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49A7-42DC-4E47-AAEF-00290478D91E}"/>
              </a:ext>
            </a:extLst>
          </p:cNvPr>
          <p:cNvSpPr>
            <a:spLocks noGrp="1"/>
          </p:cNvSpPr>
          <p:nvPr>
            <p:ph type="ctrTitle"/>
          </p:nvPr>
        </p:nvSpPr>
        <p:spPr>
          <a:xfrm>
            <a:off x="3448878" y="2703443"/>
            <a:ext cx="6112565" cy="725557"/>
          </a:xfrm>
        </p:spPr>
        <p:txBody>
          <a:bodyPr>
            <a:normAutofit/>
          </a:bodyPr>
          <a:lstStyle/>
          <a:p>
            <a:r>
              <a:rPr lang="en-IN" sz="4400" dirty="0">
                <a:solidFill>
                  <a:srgbClr val="C00000"/>
                </a:solidFill>
              </a:rPr>
              <a:t>Probabilistic reasoning - 2</a:t>
            </a:r>
          </a:p>
        </p:txBody>
      </p:sp>
    </p:spTree>
    <p:extLst>
      <p:ext uri="{BB962C8B-B14F-4D97-AF65-F5344CB8AC3E}">
        <p14:creationId xmlns:p14="http://schemas.microsoft.com/office/powerpoint/2010/main" val="2004487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91994-F435-4C8B-BAE3-083E181E3A0C}"/>
              </a:ext>
            </a:extLst>
          </p:cNvPr>
          <p:cNvPicPr>
            <a:picLocks noChangeAspect="1"/>
          </p:cNvPicPr>
          <p:nvPr/>
        </p:nvPicPr>
        <p:blipFill>
          <a:blip r:embed="rId2"/>
          <a:stretch>
            <a:fillRect/>
          </a:stretch>
        </p:blipFill>
        <p:spPr>
          <a:xfrm>
            <a:off x="3602048" y="442322"/>
            <a:ext cx="8222089" cy="2690715"/>
          </a:xfrm>
          <a:prstGeom prst="rect">
            <a:avLst/>
          </a:prstGeom>
          <a:ln w="25400">
            <a:solidFill>
              <a:schemeClr val="tx1"/>
            </a:solidFill>
          </a:ln>
        </p:spPr>
      </p:pic>
      <p:sp>
        <p:nvSpPr>
          <p:cNvPr id="9" name="Title 1">
            <a:extLst>
              <a:ext uri="{FF2B5EF4-FFF2-40B4-BE49-F238E27FC236}">
                <a16:creationId xmlns:a16="http://schemas.microsoft.com/office/drawing/2014/main" id="{50E3B954-3ED9-442F-8BBB-9013389A04E3}"/>
              </a:ext>
            </a:extLst>
          </p:cNvPr>
          <p:cNvSpPr txBox="1">
            <a:spLocks/>
          </p:cNvSpPr>
          <p:nvPr/>
        </p:nvSpPr>
        <p:spPr>
          <a:xfrm>
            <a:off x="129209" y="629041"/>
            <a:ext cx="3705269" cy="6333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C00000"/>
                </a:solidFill>
              </a:rPr>
              <a:t>Common causes</a:t>
            </a:r>
            <a:endParaRPr lang="en-IN" sz="4000" dirty="0">
              <a:solidFill>
                <a:srgbClr val="C00000"/>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A2C2EC6-0B28-465E-BB9D-91EC4F1FD5D3}"/>
                  </a:ext>
                </a:extLst>
              </p14:cNvPr>
              <p14:cNvContentPartPr/>
              <p14:nvPr/>
            </p14:nvContentPartPr>
            <p14:xfrm>
              <a:off x="3740040" y="4159080"/>
              <a:ext cx="7639560" cy="1753200"/>
            </p14:xfrm>
          </p:contentPart>
        </mc:Choice>
        <mc:Fallback xmlns="">
          <p:pic>
            <p:nvPicPr>
              <p:cNvPr id="2" name="Ink 1">
                <a:extLst>
                  <a:ext uri="{FF2B5EF4-FFF2-40B4-BE49-F238E27FC236}">
                    <a16:creationId xmlns:a16="http://schemas.microsoft.com/office/drawing/2014/main" id="{7A2C2EC6-0B28-465E-BB9D-91EC4F1FD5D3}"/>
                  </a:ext>
                </a:extLst>
              </p:cNvPr>
              <p:cNvPicPr/>
              <p:nvPr/>
            </p:nvPicPr>
            <p:blipFill>
              <a:blip r:embed="rId4"/>
              <a:stretch>
                <a:fillRect/>
              </a:stretch>
            </p:blipFill>
            <p:spPr>
              <a:xfrm>
                <a:off x="3730680" y="4149720"/>
                <a:ext cx="7658280" cy="1771920"/>
              </a:xfrm>
              <a:prstGeom prst="rect">
                <a:avLst/>
              </a:prstGeom>
            </p:spPr>
          </p:pic>
        </mc:Fallback>
      </mc:AlternateContent>
    </p:spTree>
    <p:extLst>
      <p:ext uri="{BB962C8B-B14F-4D97-AF65-F5344CB8AC3E}">
        <p14:creationId xmlns:p14="http://schemas.microsoft.com/office/powerpoint/2010/main" val="123424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B85818-9C5A-4982-AC04-35726F22DD45}"/>
              </a:ext>
            </a:extLst>
          </p:cNvPr>
          <p:cNvPicPr>
            <a:picLocks noChangeAspect="1"/>
          </p:cNvPicPr>
          <p:nvPr/>
        </p:nvPicPr>
        <p:blipFill>
          <a:blip r:embed="rId2"/>
          <a:stretch>
            <a:fillRect/>
          </a:stretch>
        </p:blipFill>
        <p:spPr>
          <a:xfrm>
            <a:off x="3619076" y="732368"/>
            <a:ext cx="8096530" cy="2822854"/>
          </a:xfrm>
          <a:prstGeom prst="rect">
            <a:avLst/>
          </a:prstGeom>
        </p:spPr>
      </p:pic>
      <p:sp>
        <p:nvSpPr>
          <p:cNvPr id="15" name="Title 1">
            <a:extLst>
              <a:ext uri="{FF2B5EF4-FFF2-40B4-BE49-F238E27FC236}">
                <a16:creationId xmlns:a16="http://schemas.microsoft.com/office/drawing/2014/main" id="{3DA2206B-B2D3-4BD6-95F3-6D018920F448}"/>
              </a:ext>
            </a:extLst>
          </p:cNvPr>
          <p:cNvSpPr txBox="1">
            <a:spLocks/>
          </p:cNvSpPr>
          <p:nvPr/>
        </p:nvSpPr>
        <p:spPr>
          <a:xfrm>
            <a:off x="151462" y="1017721"/>
            <a:ext cx="3211848" cy="6333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C00000"/>
                </a:solidFill>
              </a:rPr>
              <a:t>Common effects</a:t>
            </a:r>
            <a:endParaRPr lang="en-IN" sz="3600" dirty="0">
              <a:solidFill>
                <a:srgbClr val="C00000"/>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9D6C208-6D32-4582-A9A6-FF1690EE1320}"/>
                  </a:ext>
                </a:extLst>
              </p14:cNvPr>
              <p14:cNvContentPartPr/>
              <p14:nvPr/>
            </p14:nvContentPartPr>
            <p14:xfrm>
              <a:off x="4343400" y="3720960"/>
              <a:ext cx="6432840" cy="1556280"/>
            </p14:xfrm>
          </p:contentPart>
        </mc:Choice>
        <mc:Fallback xmlns="">
          <p:pic>
            <p:nvPicPr>
              <p:cNvPr id="2" name="Ink 1">
                <a:extLst>
                  <a:ext uri="{FF2B5EF4-FFF2-40B4-BE49-F238E27FC236}">
                    <a16:creationId xmlns:a16="http://schemas.microsoft.com/office/drawing/2014/main" id="{E9D6C208-6D32-4582-A9A6-FF1690EE1320}"/>
                  </a:ext>
                </a:extLst>
              </p:cNvPr>
              <p:cNvPicPr/>
              <p:nvPr/>
            </p:nvPicPr>
            <p:blipFill>
              <a:blip r:embed="rId4"/>
              <a:stretch>
                <a:fillRect/>
              </a:stretch>
            </p:blipFill>
            <p:spPr>
              <a:xfrm>
                <a:off x="4334040" y="3711600"/>
                <a:ext cx="6451560" cy="1575000"/>
              </a:xfrm>
              <a:prstGeom prst="rect">
                <a:avLst/>
              </a:prstGeom>
            </p:spPr>
          </p:pic>
        </mc:Fallback>
      </mc:AlternateContent>
    </p:spTree>
    <p:extLst>
      <p:ext uri="{BB962C8B-B14F-4D97-AF65-F5344CB8AC3E}">
        <p14:creationId xmlns:p14="http://schemas.microsoft.com/office/powerpoint/2010/main" val="251794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D43A-8AE1-4E7D-A474-63CE6D8A64FE}"/>
              </a:ext>
            </a:extLst>
          </p:cNvPr>
          <p:cNvSpPr>
            <a:spLocks noGrp="1"/>
          </p:cNvSpPr>
          <p:nvPr>
            <p:ph type="title"/>
          </p:nvPr>
        </p:nvSpPr>
        <p:spPr>
          <a:xfrm>
            <a:off x="4302672" y="229533"/>
            <a:ext cx="3271345" cy="654378"/>
          </a:xfrm>
        </p:spPr>
        <p:txBody>
          <a:bodyPr>
            <a:normAutofit fontScale="90000"/>
          </a:bodyPr>
          <a:lstStyle/>
          <a:p>
            <a:r>
              <a:rPr lang="en-US" dirty="0">
                <a:solidFill>
                  <a:srgbClr val="C00000"/>
                </a:solidFill>
              </a:rPr>
              <a:t>D – Separation </a:t>
            </a:r>
            <a:endParaRPr lang="en-IN" dirty="0">
              <a:solidFill>
                <a:srgbClr val="C00000"/>
              </a:solidFill>
            </a:endParaRPr>
          </a:p>
        </p:txBody>
      </p:sp>
      <p:sp>
        <p:nvSpPr>
          <p:cNvPr id="6" name="TextBox 5">
            <a:extLst>
              <a:ext uri="{FF2B5EF4-FFF2-40B4-BE49-F238E27FC236}">
                <a16:creationId xmlns:a16="http://schemas.microsoft.com/office/drawing/2014/main" id="{362A9D1A-A3EF-4093-9AD4-22C7C1AD2D13}"/>
              </a:ext>
            </a:extLst>
          </p:cNvPr>
          <p:cNvSpPr txBox="1"/>
          <p:nvPr/>
        </p:nvSpPr>
        <p:spPr>
          <a:xfrm>
            <a:off x="810281" y="1376853"/>
            <a:ext cx="10571437" cy="3785652"/>
          </a:xfrm>
          <a:prstGeom prst="rect">
            <a:avLst/>
          </a:prstGeom>
          <a:noFill/>
        </p:spPr>
        <p:txBody>
          <a:bodyPr wrap="square" rtlCol="0">
            <a:spAutoFit/>
          </a:bodyPr>
          <a:lstStyle/>
          <a:p>
            <a:pPr marL="457200" indent="-457200">
              <a:spcBef>
                <a:spcPts val="600"/>
              </a:spcBef>
              <a:buClr>
                <a:srgbClr val="C00000"/>
              </a:buClr>
              <a:buSzPct val="96000"/>
              <a:buFont typeface="Wingdings" panose="05000000000000000000" pitchFamily="2" charset="2"/>
              <a:buChar char="§"/>
            </a:pPr>
            <a:r>
              <a:rPr lang="en-US" sz="3200" dirty="0">
                <a:solidFill>
                  <a:srgbClr val="C00000"/>
                </a:solidFill>
              </a:rPr>
              <a:t>Two nodes are d-separated</a:t>
            </a:r>
          </a:p>
          <a:p>
            <a:pPr>
              <a:spcBef>
                <a:spcPts val="600"/>
              </a:spcBef>
              <a:buClr>
                <a:srgbClr val="2E23BB"/>
              </a:buClr>
              <a:buSzPct val="96000"/>
            </a:pPr>
            <a:r>
              <a:rPr lang="en-US" sz="3200" dirty="0"/>
              <a:t>      -  if every undirected path between them is cut off</a:t>
            </a:r>
          </a:p>
          <a:p>
            <a:pPr marL="457200" indent="-457200">
              <a:spcBef>
                <a:spcPts val="600"/>
              </a:spcBef>
              <a:buClr>
                <a:srgbClr val="C00000"/>
              </a:buClr>
              <a:buSzPct val="96000"/>
              <a:buFont typeface="Wingdings" panose="05000000000000000000" pitchFamily="2" charset="2"/>
              <a:buChar char="§"/>
            </a:pPr>
            <a:r>
              <a:rPr lang="en-US" sz="3200" dirty="0">
                <a:solidFill>
                  <a:srgbClr val="C00000"/>
                </a:solidFill>
              </a:rPr>
              <a:t>Two sets of nodes are d-separated</a:t>
            </a:r>
          </a:p>
          <a:p>
            <a:pPr>
              <a:spcBef>
                <a:spcPts val="600"/>
              </a:spcBef>
              <a:buClr>
                <a:srgbClr val="2E23BB"/>
              </a:buClr>
              <a:buSzPct val="96000"/>
            </a:pPr>
            <a:r>
              <a:rPr lang="en-US" sz="3200" dirty="0"/>
              <a:t>      -  If every pair of nodes, one from each set, is d- separated</a:t>
            </a:r>
          </a:p>
          <a:p>
            <a:pPr marL="457200" indent="-457200">
              <a:spcBef>
                <a:spcPts val="600"/>
              </a:spcBef>
              <a:buClr>
                <a:srgbClr val="C00000"/>
              </a:buClr>
              <a:buSzPct val="96000"/>
              <a:buFont typeface="Wingdings" panose="05000000000000000000" pitchFamily="2" charset="2"/>
              <a:buChar char="§"/>
            </a:pPr>
            <a:r>
              <a:rPr lang="en-US" sz="3200" dirty="0">
                <a:solidFill>
                  <a:srgbClr val="C00000"/>
                </a:solidFill>
              </a:rPr>
              <a:t>Two sets of nodes are independent </a:t>
            </a:r>
          </a:p>
          <a:p>
            <a:pPr>
              <a:spcBef>
                <a:spcPts val="600"/>
              </a:spcBef>
              <a:buClr>
                <a:srgbClr val="2E23BB"/>
              </a:buClr>
              <a:buSzPct val="96000"/>
            </a:pPr>
            <a:r>
              <a:rPr lang="en-US" sz="3200" dirty="0"/>
              <a:t>      -  If they are d- separated</a:t>
            </a:r>
          </a:p>
          <a:p>
            <a:pPr>
              <a:spcBef>
                <a:spcPts val="600"/>
              </a:spcBef>
            </a:pPr>
            <a:r>
              <a:rPr lang="en-US" dirty="0"/>
              <a:t> </a:t>
            </a:r>
            <a:endParaRPr lang="en-IN" dirty="0"/>
          </a:p>
        </p:txBody>
      </p:sp>
    </p:spTree>
    <p:extLst>
      <p:ext uri="{BB962C8B-B14F-4D97-AF65-F5344CB8AC3E}">
        <p14:creationId xmlns:p14="http://schemas.microsoft.com/office/powerpoint/2010/main" val="377233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1D5900-1A5A-43DC-9241-AFBEE1A8314C}"/>
              </a:ext>
            </a:extLst>
          </p:cNvPr>
          <p:cNvPicPr>
            <a:picLocks noChangeAspect="1"/>
          </p:cNvPicPr>
          <p:nvPr/>
        </p:nvPicPr>
        <p:blipFill>
          <a:blip r:embed="rId2"/>
          <a:stretch>
            <a:fillRect/>
          </a:stretch>
        </p:blipFill>
        <p:spPr>
          <a:xfrm>
            <a:off x="2532090" y="814552"/>
            <a:ext cx="6569954" cy="4751361"/>
          </a:xfrm>
          <a:prstGeom prst="rect">
            <a:avLst/>
          </a:prstGeom>
        </p:spPr>
      </p:pic>
      <p:cxnSp>
        <p:nvCxnSpPr>
          <p:cNvPr id="3" name="Straight Arrow Connector 2">
            <a:extLst>
              <a:ext uri="{FF2B5EF4-FFF2-40B4-BE49-F238E27FC236}">
                <a16:creationId xmlns:a16="http://schemas.microsoft.com/office/drawing/2014/main" id="{8650F7AF-652A-48C8-8B21-E385384DBD33}"/>
              </a:ext>
            </a:extLst>
          </p:cNvPr>
          <p:cNvCxnSpPr>
            <a:cxnSpLocks/>
          </p:cNvCxnSpPr>
          <p:nvPr/>
        </p:nvCxnSpPr>
        <p:spPr>
          <a:xfrm>
            <a:off x="5697949" y="5565913"/>
            <a:ext cx="0" cy="30857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D8542A99-0A27-44DB-8A3F-1037531E3FDE}"/>
              </a:ext>
            </a:extLst>
          </p:cNvPr>
          <p:cNvSpPr/>
          <p:nvPr/>
        </p:nvSpPr>
        <p:spPr>
          <a:xfrm>
            <a:off x="5540293" y="6099665"/>
            <a:ext cx="315311" cy="3340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C694C488-989F-41E8-AA38-5274D1FB5149}"/>
              </a:ext>
            </a:extLst>
          </p:cNvPr>
          <p:cNvCxnSpPr>
            <a:cxnSpLocks/>
          </p:cNvCxnSpPr>
          <p:nvPr/>
        </p:nvCxnSpPr>
        <p:spPr>
          <a:xfrm>
            <a:off x="5676657" y="5791095"/>
            <a:ext cx="0" cy="252353"/>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2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DDE62C-F6EB-4910-8FF8-845F4A1C9F09}"/>
              </a:ext>
            </a:extLst>
          </p:cNvPr>
          <p:cNvPicPr>
            <a:picLocks noChangeAspect="1"/>
          </p:cNvPicPr>
          <p:nvPr/>
        </p:nvPicPr>
        <p:blipFill>
          <a:blip r:embed="rId2"/>
          <a:stretch>
            <a:fillRect/>
          </a:stretch>
        </p:blipFill>
        <p:spPr>
          <a:xfrm>
            <a:off x="891573" y="830660"/>
            <a:ext cx="10757660" cy="542299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4403588-BDB2-47BC-A7F1-E5B4459DEA16}"/>
                  </a:ext>
                </a:extLst>
              </p14:cNvPr>
              <p14:cNvContentPartPr/>
              <p14:nvPr/>
            </p14:nvContentPartPr>
            <p14:xfrm>
              <a:off x="1835280" y="1371600"/>
              <a:ext cx="9684000" cy="5239080"/>
            </p14:xfrm>
          </p:contentPart>
        </mc:Choice>
        <mc:Fallback xmlns="">
          <p:pic>
            <p:nvPicPr>
              <p:cNvPr id="2" name="Ink 1">
                <a:extLst>
                  <a:ext uri="{FF2B5EF4-FFF2-40B4-BE49-F238E27FC236}">
                    <a16:creationId xmlns:a16="http://schemas.microsoft.com/office/drawing/2014/main" id="{14403588-BDB2-47BC-A7F1-E5B4459DEA16}"/>
                  </a:ext>
                </a:extLst>
              </p:cNvPr>
              <p:cNvPicPr/>
              <p:nvPr/>
            </p:nvPicPr>
            <p:blipFill>
              <a:blip r:embed="rId4"/>
              <a:stretch>
                <a:fillRect/>
              </a:stretch>
            </p:blipFill>
            <p:spPr>
              <a:xfrm>
                <a:off x="1825920" y="1362240"/>
                <a:ext cx="9702720" cy="5257800"/>
              </a:xfrm>
              <a:prstGeom prst="rect">
                <a:avLst/>
              </a:prstGeom>
            </p:spPr>
          </p:pic>
        </mc:Fallback>
      </mc:AlternateContent>
      <p:pic>
        <p:nvPicPr>
          <p:cNvPr id="4" name="Picture 3">
            <a:extLst>
              <a:ext uri="{FF2B5EF4-FFF2-40B4-BE49-F238E27FC236}">
                <a16:creationId xmlns:a16="http://schemas.microsoft.com/office/drawing/2014/main" id="{301ADC67-AC8D-4E3F-8164-397B1D8DDF82}"/>
              </a:ext>
            </a:extLst>
          </p:cNvPr>
          <p:cNvPicPr>
            <a:picLocks noChangeAspect="1"/>
          </p:cNvPicPr>
          <p:nvPr/>
        </p:nvPicPr>
        <p:blipFill>
          <a:blip r:embed="rId5"/>
          <a:stretch>
            <a:fillRect/>
          </a:stretch>
        </p:blipFill>
        <p:spPr>
          <a:xfrm>
            <a:off x="249006" y="5516674"/>
            <a:ext cx="2072482" cy="1021331"/>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415D6E50-22A4-4AE6-BE33-FC83BCAC8C96}"/>
                  </a:ext>
                </a:extLst>
              </p14:cNvPr>
              <p14:cNvContentPartPr/>
              <p14:nvPr/>
            </p14:nvContentPartPr>
            <p14:xfrm>
              <a:off x="507960" y="5181480"/>
              <a:ext cx="6801120" cy="768960"/>
            </p14:xfrm>
          </p:contentPart>
        </mc:Choice>
        <mc:Fallback xmlns="">
          <p:pic>
            <p:nvPicPr>
              <p:cNvPr id="3" name="Ink 2">
                <a:extLst>
                  <a:ext uri="{FF2B5EF4-FFF2-40B4-BE49-F238E27FC236}">
                    <a16:creationId xmlns:a16="http://schemas.microsoft.com/office/drawing/2014/main" id="{415D6E50-22A4-4AE6-BE33-FC83BCAC8C96}"/>
                  </a:ext>
                </a:extLst>
              </p:cNvPr>
              <p:cNvPicPr/>
              <p:nvPr/>
            </p:nvPicPr>
            <p:blipFill>
              <a:blip r:embed="rId7"/>
              <a:stretch>
                <a:fillRect/>
              </a:stretch>
            </p:blipFill>
            <p:spPr>
              <a:xfrm>
                <a:off x="498600" y="5172120"/>
                <a:ext cx="6819840" cy="787680"/>
              </a:xfrm>
              <a:prstGeom prst="rect">
                <a:avLst/>
              </a:prstGeom>
            </p:spPr>
          </p:pic>
        </mc:Fallback>
      </mc:AlternateContent>
    </p:spTree>
    <p:extLst>
      <p:ext uri="{BB962C8B-B14F-4D97-AF65-F5344CB8AC3E}">
        <p14:creationId xmlns:p14="http://schemas.microsoft.com/office/powerpoint/2010/main" val="2362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E76378-8DE9-4385-BD01-7306F395C246}"/>
              </a:ext>
            </a:extLst>
          </p:cNvPr>
          <p:cNvPicPr>
            <a:picLocks noChangeAspect="1"/>
          </p:cNvPicPr>
          <p:nvPr/>
        </p:nvPicPr>
        <p:blipFill>
          <a:blip r:embed="rId2"/>
          <a:stretch>
            <a:fillRect/>
          </a:stretch>
        </p:blipFill>
        <p:spPr>
          <a:xfrm>
            <a:off x="1174473" y="1510748"/>
            <a:ext cx="9629362" cy="4732344"/>
          </a:xfrm>
          <a:prstGeom prst="rect">
            <a:avLst/>
          </a:prstGeom>
        </p:spPr>
      </p:pic>
      <p:sp>
        <p:nvSpPr>
          <p:cNvPr id="3" name="Title 1">
            <a:extLst>
              <a:ext uri="{FF2B5EF4-FFF2-40B4-BE49-F238E27FC236}">
                <a16:creationId xmlns:a16="http://schemas.microsoft.com/office/drawing/2014/main" id="{89714D29-7FC3-4F97-BDAF-38575318BE16}"/>
              </a:ext>
            </a:extLst>
          </p:cNvPr>
          <p:cNvSpPr>
            <a:spLocks noGrp="1"/>
          </p:cNvSpPr>
          <p:nvPr>
            <p:ph type="title"/>
          </p:nvPr>
        </p:nvSpPr>
        <p:spPr>
          <a:xfrm>
            <a:off x="4700239" y="338863"/>
            <a:ext cx="2048432" cy="654378"/>
          </a:xfrm>
        </p:spPr>
        <p:txBody>
          <a:bodyPr>
            <a:normAutofit fontScale="90000"/>
          </a:bodyPr>
          <a:lstStyle/>
          <a:p>
            <a:r>
              <a:rPr lang="en-US" dirty="0">
                <a:solidFill>
                  <a:srgbClr val="C00000"/>
                </a:solidFill>
              </a:rPr>
              <a:t>Example </a:t>
            </a:r>
            <a:endParaRPr lang="en-IN" dirty="0">
              <a:solidFill>
                <a:srgbClr val="C00000"/>
              </a:solidFill>
            </a:endParaRPr>
          </a:p>
        </p:txBody>
      </p:sp>
    </p:spTree>
    <p:extLst>
      <p:ext uri="{BB962C8B-B14F-4D97-AF65-F5344CB8AC3E}">
        <p14:creationId xmlns:p14="http://schemas.microsoft.com/office/powerpoint/2010/main" val="2359951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81D9-4085-4078-B0BD-1EF5AA95DF50}"/>
              </a:ext>
            </a:extLst>
          </p:cNvPr>
          <p:cNvSpPr>
            <a:spLocks noGrp="1"/>
          </p:cNvSpPr>
          <p:nvPr>
            <p:ph type="title"/>
          </p:nvPr>
        </p:nvSpPr>
        <p:spPr>
          <a:xfrm>
            <a:off x="2123089" y="168319"/>
            <a:ext cx="8208580" cy="608910"/>
          </a:xfrm>
        </p:spPr>
        <p:txBody>
          <a:bodyPr>
            <a:normAutofit fontScale="90000"/>
          </a:bodyPr>
          <a:lstStyle/>
          <a:p>
            <a:r>
              <a:rPr lang="en-US" dirty="0">
                <a:solidFill>
                  <a:srgbClr val="C00000"/>
                </a:solidFill>
              </a:rPr>
              <a:t>Structure terminology - Markov Banket</a:t>
            </a:r>
            <a:endParaRPr lang="en-IN" dirty="0">
              <a:solidFill>
                <a:srgbClr val="C00000"/>
              </a:solidFill>
            </a:endParaRPr>
          </a:p>
        </p:txBody>
      </p:sp>
      <p:sp>
        <p:nvSpPr>
          <p:cNvPr id="3" name="Content Placeholder 2">
            <a:extLst>
              <a:ext uri="{FF2B5EF4-FFF2-40B4-BE49-F238E27FC236}">
                <a16:creationId xmlns:a16="http://schemas.microsoft.com/office/drawing/2014/main" id="{45B490BD-9F8C-43C0-9238-67FCCFB4D456}"/>
              </a:ext>
            </a:extLst>
          </p:cNvPr>
          <p:cNvSpPr>
            <a:spLocks noGrp="1"/>
          </p:cNvSpPr>
          <p:nvPr>
            <p:ph idx="1"/>
          </p:nvPr>
        </p:nvSpPr>
        <p:spPr>
          <a:xfrm>
            <a:off x="1058735" y="2017643"/>
            <a:ext cx="6862752" cy="2474708"/>
          </a:xfrm>
        </p:spPr>
        <p:txBody>
          <a:bodyPr>
            <a:normAutofit/>
          </a:bodyPr>
          <a:lstStyle/>
          <a:p>
            <a:pPr marL="0" indent="0">
              <a:lnSpc>
                <a:spcPct val="100000"/>
              </a:lnSpc>
              <a:spcBef>
                <a:spcPts val="600"/>
              </a:spcBef>
              <a:spcAft>
                <a:spcPts val="6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Markov Blanket of a node is a set consists of  </a:t>
            </a:r>
          </a:p>
          <a:p>
            <a:pPr marL="1344613" indent="-630238">
              <a:lnSpc>
                <a:spcPct val="100000"/>
              </a:lnSpc>
              <a:spcBef>
                <a:spcPts val="600"/>
              </a:spcBef>
              <a:spcAft>
                <a:spcPts val="600"/>
              </a:spcAft>
              <a:buFont typeface="+mj-lt"/>
              <a:buAutoNum type="arabicPeriod"/>
            </a:pPr>
            <a:r>
              <a:rPr lang="en-IN" sz="2600" dirty="0">
                <a:solidFill>
                  <a:srgbClr val="2E23BB"/>
                </a:solidFill>
                <a:effectLst/>
                <a:latin typeface="Calibri" panose="020F0502020204030204" pitchFamily="34" charset="0"/>
                <a:ea typeface="Calibri" panose="020F0502020204030204" pitchFamily="34" charset="0"/>
                <a:cs typeface="Times New Roman" panose="02020603050405020304" pitchFamily="18" charset="0"/>
              </a:rPr>
              <a:t>node’s parents, </a:t>
            </a:r>
          </a:p>
          <a:p>
            <a:pPr marL="1344613" indent="-630238">
              <a:lnSpc>
                <a:spcPct val="100000"/>
              </a:lnSpc>
              <a:spcBef>
                <a:spcPts val="600"/>
              </a:spcBef>
              <a:spcAft>
                <a:spcPts val="600"/>
              </a:spcAft>
              <a:buFont typeface="+mj-lt"/>
              <a:buAutoNum type="arabicPeriod"/>
            </a:pPr>
            <a:r>
              <a:rPr lang="en-IN" sz="2600" dirty="0">
                <a:solidFill>
                  <a:srgbClr val="2E23BB"/>
                </a:solidFill>
                <a:effectLst/>
                <a:latin typeface="Calibri" panose="020F0502020204030204" pitchFamily="34" charset="0"/>
                <a:ea typeface="Calibri" panose="020F0502020204030204" pitchFamily="34" charset="0"/>
                <a:cs typeface="Times New Roman" panose="02020603050405020304" pitchFamily="18" charset="0"/>
              </a:rPr>
              <a:t>its children, </a:t>
            </a:r>
          </a:p>
          <a:p>
            <a:pPr marL="1344613" indent="-630238">
              <a:lnSpc>
                <a:spcPct val="100000"/>
              </a:lnSpc>
              <a:spcBef>
                <a:spcPts val="600"/>
              </a:spcBef>
              <a:spcAft>
                <a:spcPts val="600"/>
              </a:spcAft>
              <a:buFont typeface="+mj-lt"/>
              <a:buAutoNum type="arabicPeriod"/>
            </a:pPr>
            <a:r>
              <a:rPr lang="en-IN" sz="2600" dirty="0">
                <a:solidFill>
                  <a:srgbClr val="2E23BB"/>
                </a:solidFill>
                <a:effectLst/>
                <a:latin typeface="Calibri" panose="020F0502020204030204" pitchFamily="34" charset="0"/>
                <a:ea typeface="Calibri" panose="020F0502020204030204" pitchFamily="34" charset="0"/>
                <a:cs typeface="Times New Roman" panose="02020603050405020304" pitchFamily="18" charset="0"/>
              </a:rPr>
              <a:t>its children’s parents </a:t>
            </a:r>
          </a:p>
          <a:p>
            <a:pPr>
              <a:lnSpc>
                <a:spcPct val="170000"/>
              </a:lnSpc>
              <a:spcBef>
                <a:spcPts val="0"/>
              </a:spcBef>
            </a:pPr>
            <a:endParaRPr lang="en-IN" dirty="0"/>
          </a:p>
        </p:txBody>
      </p:sp>
      <p:pic>
        <p:nvPicPr>
          <p:cNvPr id="9" name="Picture 8">
            <a:extLst>
              <a:ext uri="{FF2B5EF4-FFF2-40B4-BE49-F238E27FC236}">
                <a16:creationId xmlns:a16="http://schemas.microsoft.com/office/drawing/2014/main" id="{CF3B88EA-0B2C-FDAD-534B-57B3D2EDF404}"/>
              </a:ext>
            </a:extLst>
          </p:cNvPr>
          <p:cNvPicPr>
            <a:picLocks noChangeAspect="1"/>
          </p:cNvPicPr>
          <p:nvPr/>
        </p:nvPicPr>
        <p:blipFill>
          <a:blip r:embed="rId2"/>
          <a:stretch>
            <a:fillRect/>
          </a:stretch>
        </p:blipFill>
        <p:spPr>
          <a:xfrm>
            <a:off x="7843528" y="2116479"/>
            <a:ext cx="3317029" cy="2625041"/>
          </a:xfrm>
          <a:prstGeom prst="rect">
            <a:avLst/>
          </a:prstGeom>
        </p:spPr>
      </p:pic>
    </p:spTree>
    <p:extLst>
      <p:ext uri="{BB962C8B-B14F-4D97-AF65-F5344CB8AC3E}">
        <p14:creationId xmlns:p14="http://schemas.microsoft.com/office/powerpoint/2010/main" val="5176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718394-845D-F96E-4A57-AFAC84E64700}"/>
              </a:ext>
            </a:extLst>
          </p:cNvPr>
          <p:cNvPicPr>
            <a:picLocks noChangeAspect="1"/>
          </p:cNvPicPr>
          <p:nvPr/>
        </p:nvPicPr>
        <p:blipFill>
          <a:blip r:embed="rId2"/>
          <a:stretch>
            <a:fillRect/>
          </a:stretch>
        </p:blipFill>
        <p:spPr>
          <a:xfrm>
            <a:off x="6807279" y="1531569"/>
            <a:ext cx="4576791" cy="3242306"/>
          </a:xfrm>
          <a:prstGeom prst="rect">
            <a:avLst/>
          </a:prstGeom>
        </p:spPr>
      </p:pic>
      <p:sp>
        <p:nvSpPr>
          <p:cNvPr id="5" name="TextBox 4">
            <a:extLst>
              <a:ext uri="{FF2B5EF4-FFF2-40B4-BE49-F238E27FC236}">
                <a16:creationId xmlns:a16="http://schemas.microsoft.com/office/drawing/2014/main" id="{1C34F721-91E3-5E06-2C0E-78DC696F921B}"/>
              </a:ext>
            </a:extLst>
          </p:cNvPr>
          <p:cNvSpPr txBox="1"/>
          <p:nvPr/>
        </p:nvSpPr>
        <p:spPr>
          <a:xfrm>
            <a:off x="950841" y="2748771"/>
            <a:ext cx="6579476" cy="523220"/>
          </a:xfrm>
          <a:prstGeom prst="rect">
            <a:avLst/>
          </a:prstGeom>
          <a:noFill/>
        </p:spPr>
        <p:txBody>
          <a:bodyPr wrap="square" rtlCol="0">
            <a:spAutoFit/>
          </a:bodyPr>
          <a:lstStyle/>
          <a:p>
            <a:r>
              <a:rPr lang="en-US" sz="2800" dirty="0"/>
              <a:t>Markov blanket of node ‘I’ is  { E, H, J, K, L}</a:t>
            </a:r>
            <a:endParaRPr lang="en-IN" sz="2800" dirty="0"/>
          </a:p>
        </p:txBody>
      </p:sp>
    </p:spTree>
    <p:extLst>
      <p:ext uri="{BB962C8B-B14F-4D97-AF65-F5344CB8AC3E}">
        <p14:creationId xmlns:p14="http://schemas.microsoft.com/office/powerpoint/2010/main" val="3435485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93A0-C159-49E8-9F7B-0D0679E2E771}"/>
              </a:ext>
            </a:extLst>
          </p:cNvPr>
          <p:cNvSpPr>
            <a:spLocks noGrp="1"/>
          </p:cNvSpPr>
          <p:nvPr>
            <p:ph type="title"/>
          </p:nvPr>
        </p:nvSpPr>
        <p:spPr>
          <a:xfrm>
            <a:off x="4096407" y="133898"/>
            <a:ext cx="3429000" cy="654378"/>
          </a:xfrm>
        </p:spPr>
        <p:txBody>
          <a:bodyPr>
            <a:normAutofit fontScale="90000"/>
          </a:bodyPr>
          <a:lstStyle/>
          <a:p>
            <a:r>
              <a:rPr lang="en-US" dirty="0">
                <a:solidFill>
                  <a:srgbClr val="C00000"/>
                </a:solidFill>
              </a:rPr>
              <a:t>Markov Blanket</a:t>
            </a:r>
            <a:endParaRPr lang="en-IN" dirty="0">
              <a:solidFill>
                <a:srgbClr val="C00000"/>
              </a:solidFill>
            </a:endParaRPr>
          </a:p>
        </p:txBody>
      </p:sp>
      <p:pic>
        <p:nvPicPr>
          <p:cNvPr id="5" name="Picture 4">
            <a:extLst>
              <a:ext uri="{FF2B5EF4-FFF2-40B4-BE49-F238E27FC236}">
                <a16:creationId xmlns:a16="http://schemas.microsoft.com/office/drawing/2014/main" id="{66CF6D63-4823-45EC-AC74-9F1846DA064C}"/>
              </a:ext>
            </a:extLst>
          </p:cNvPr>
          <p:cNvPicPr>
            <a:picLocks noChangeAspect="1"/>
          </p:cNvPicPr>
          <p:nvPr/>
        </p:nvPicPr>
        <p:blipFill>
          <a:blip r:embed="rId2"/>
          <a:stretch>
            <a:fillRect/>
          </a:stretch>
        </p:blipFill>
        <p:spPr>
          <a:xfrm>
            <a:off x="1145300" y="1017973"/>
            <a:ext cx="9018204" cy="5706129"/>
          </a:xfrm>
          <a:prstGeom prst="rect">
            <a:avLst/>
          </a:prstGeom>
        </p:spPr>
      </p:pic>
    </p:spTree>
    <p:extLst>
      <p:ext uri="{BB962C8B-B14F-4D97-AF65-F5344CB8AC3E}">
        <p14:creationId xmlns:p14="http://schemas.microsoft.com/office/powerpoint/2010/main" val="2278216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09AA88-C165-418C-B2AF-930E8C5FC081}"/>
              </a:ext>
            </a:extLst>
          </p:cNvPr>
          <p:cNvPicPr>
            <a:picLocks noChangeAspect="1"/>
          </p:cNvPicPr>
          <p:nvPr/>
        </p:nvPicPr>
        <p:blipFill>
          <a:blip r:embed="rId2"/>
          <a:stretch>
            <a:fillRect/>
          </a:stretch>
        </p:blipFill>
        <p:spPr>
          <a:xfrm>
            <a:off x="1026302" y="804041"/>
            <a:ext cx="4798498" cy="3061379"/>
          </a:xfrm>
          <a:prstGeom prst="rect">
            <a:avLst/>
          </a:prstGeom>
          <a:ln w="19050">
            <a:solidFill>
              <a:schemeClr val="accent1"/>
            </a:solidFill>
          </a:ln>
        </p:spPr>
      </p:pic>
      <p:pic>
        <p:nvPicPr>
          <p:cNvPr id="9" name="Picture 8">
            <a:extLst>
              <a:ext uri="{FF2B5EF4-FFF2-40B4-BE49-F238E27FC236}">
                <a16:creationId xmlns:a16="http://schemas.microsoft.com/office/drawing/2014/main" id="{EC5FCB64-4A5B-4894-86D7-5A59BF99102D}"/>
              </a:ext>
            </a:extLst>
          </p:cNvPr>
          <p:cNvPicPr>
            <a:picLocks noChangeAspect="1"/>
          </p:cNvPicPr>
          <p:nvPr/>
        </p:nvPicPr>
        <p:blipFill>
          <a:blip r:embed="rId3"/>
          <a:stretch>
            <a:fillRect/>
          </a:stretch>
        </p:blipFill>
        <p:spPr>
          <a:xfrm>
            <a:off x="6096000" y="2911366"/>
            <a:ext cx="4798498" cy="3216164"/>
          </a:xfrm>
          <a:prstGeom prst="rect">
            <a:avLst/>
          </a:prstGeom>
          <a:ln w="22225">
            <a:solidFill>
              <a:schemeClr val="accent1"/>
            </a:solidFill>
          </a:ln>
        </p:spPr>
      </p:pic>
      <p:sp>
        <p:nvSpPr>
          <p:cNvPr id="10" name="TextBox 9">
            <a:extLst>
              <a:ext uri="{FF2B5EF4-FFF2-40B4-BE49-F238E27FC236}">
                <a16:creationId xmlns:a16="http://schemas.microsoft.com/office/drawing/2014/main" id="{D454F091-26E8-4505-B8EE-7A61096C3384}"/>
              </a:ext>
            </a:extLst>
          </p:cNvPr>
          <p:cNvSpPr txBox="1"/>
          <p:nvPr/>
        </p:nvSpPr>
        <p:spPr>
          <a:xfrm>
            <a:off x="84082" y="226763"/>
            <a:ext cx="8071945" cy="461665"/>
          </a:xfrm>
          <a:prstGeom prst="rect">
            <a:avLst/>
          </a:prstGeom>
          <a:noFill/>
        </p:spPr>
        <p:txBody>
          <a:bodyPr wrap="square" rtlCol="0">
            <a:spAutoFit/>
          </a:bodyPr>
          <a:lstStyle/>
          <a:p>
            <a:r>
              <a:rPr lang="en-IN" sz="2400" dirty="0"/>
              <a:t>Given its parents,  X is independent of all its non- descendants </a:t>
            </a:r>
          </a:p>
        </p:txBody>
      </p:sp>
      <p:sp>
        <p:nvSpPr>
          <p:cNvPr id="11" name="TextBox 10">
            <a:extLst>
              <a:ext uri="{FF2B5EF4-FFF2-40B4-BE49-F238E27FC236}">
                <a16:creationId xmlns:a16="http://schemas.microsoft.com/office/drawing/2014/main" id="{8E7DC618-7F4A-4536-BB67-C6C5C795CE8B}"/>
              </a:ext>
            </a:extLst>
          </p:cNvPr>
          <p:cNvSpPr txBox="1"/>
          <p:nvPr/>
        </p:nvSpPr>
        <p:spPr>
          <a:xfrm>
            <a:off x="4577516" y="6316717"/>
            <a:ext cx="7614484" cy="461665"/>
          </a:xfrm>
          <a:prstGeom prst="rect">
            <a:avLst/>
          </a:prstGeom>
          <a:noFill/>
        </p:spPr>
        <p:txBody>
          <a:bodyPr wrap="square" rtlCol="0">
            <a:spAutoFit/>
          </a:bodyPr>
          <a:lstStyle/>
          <a:p>
            <a:r>
              <a:rPr lang="en-IN" sz="2400" dirty="0"/>
              <a:t>Given Markov blanket, X is independent of all other nodes</a:t>
            </a:r>
          </a:p>
        </p:txBody>
      </p:sp>
    </p:spTree>
    <p:extLst>
      <p:ext uri="{BB962C8B-B14F-4D97-AF65-F5344CB8AC3E}">
        <p14:creationId xmlns:p14="http://schemas.microsoft.com/office/powerpoint/2010/main" val="403616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1A839-A4BD-425B-A3F9-BA69A440CB29}"/>
              </a:ext>
            </a:extLst>
          </p:cNvPr>
          <p:cNvSpPr>
            <a:spLocks noGrp="1"/>
          </p:cNvSpPr>
          <p:nvPr>
            <p:ph idx="1"/>
          </p:nvPr>
        </p:nvSpPr>
        <p:spPr>
          <a:xfrm>
            <a:off x="599660" y="705832"/>
            <a:ext cx="10992679" cy="5923568"/>
          </a:xfrm>
        </p:spPr>
        <p:txBody>
          <a:bodyPr>
            <a:normAutofit fontScale="85000" lnSpcReduction="20000"/>
          </a:bodyPr>
          <a:lstStyle/>
          <a:p>
            <a:pPr>
              <a:lnSpc>
                <a:spcPct val="120000"/>
              </a:lnSpc>
              <a:spcBef>
                <a:spcPts val="0"/>
              </a:spcBef>
              <a:buFont typeface="Wingdings" panose="05000000000000000000" pitchFamily="2" charset="2"/>
              <a:buChar char="§"/>
            </a:pPr>
            <a:r>
              <a:rPr lang="en-IN" sz="3300" dirty="0"/>
              <a:t>  Review  </a:t>
            </a:r>
          </a:p>
          <a:p>
            <a:pPr marL="536575" indent="450850">
              <a:lnSpc>
                <a:spcPct val="120000"/>
              </a:lnSpc>
              <a:spcBef>
                <a:spcPts val="300"/>
              </a:spcBef>
              <a:spcAft>
                <a:spcPts val="300"/>
              </a:spcAft>
              <a:buFont typeface="+mj-lt"/>
              <a:buAutoNum type="arabicPeriod"/>
              <a:tabLst>
                <a:tab pos="536575" algn="l"/>
              </a:tabLst>
            </a:pPr>
            <a:r>
              <a:rPr lang="en-IN" sz="3300" dirty="0">
                <a:solidFill>
                  <a:srgbClr val="CC0066"/>
                </a:solidFill>
              </a:rPr>
              <a:t>Bayesian Network </a:t>
            </a:r>
          </a:p>
          <a:p>
            <a:pPr marL="536575" indent="450850">
              <a:lnSpc>
                <a:spcPct val="120000"/>
              </a:lnSpc>
              <a:spcBef>
                <a:spcPts val="300"/>
              </a:spcBef>
              <a:spcAft>
                <a:spcPts val="300"/>
              </a:spcAft>
              <a:buFont typeface="+mj-lt"/>
              <a:buAutoNum type="arabicPeriod"/>
              <a:tabLst>
                <a:tab pos="536575" algn="l"/>
              </a:tabLst>
            </a:pPr>
            <a:r>
              <a:rPr lang="en-IN" sz="3300" dirty="0">
                <a:solidFill>
                  <a:srgbClr val="CC0066"/>
                </a:solidFill>
              </a:rPr>
              <a:t>Markov Blanket </a:t>
            </a:r>
          </a:p>
          <a:p>
            <a:pPr marL="536575" indent="450850">
              <a:lnSpc>
                <a:spcPct val="120000"/>
              </a:lnSpc>
              <a:spcBef>
                <a:spcPts val="300"/>
              </a:spcBef>
              <a:spcAft>
                <a:spcPts val="300"/>
              </a:spcAft>
              <a:buFont typeface="+mj-lt"/>
              <a:buAutoNum type="arabicPeriod"/>
              <a:tabLst>
                <a:tab pos="536575" algn="l"/>
              </a:tabLst>
            </a:pPr>
            <a:r>
              <a:rPr lang="en-IN" sz="3300" dirty="0">
                <a:solidFill>
                  <a:srgbClr val="CC0066"/>
                </a:solidFill>
              </a:rPr>
              <a:t>Conditional Independence</a:t>
            </a:r>
          </a:p>
          <a:p>
            <a:pPr marL="447675" indent="-447675">
              <a:lnSpc>
                <a:spcPct val="120000"/>
              </a:lnSpc>
              <a:spcBef>
                <a:spcPts val="300"/>
              </a:spcBef>
              <a:spcAft>
                <a:spcPts val="300"/>
              </a:spcAft>
              <a:buFont typeface="Wingdings" panose="05000000000000000000" pitchFamily="2" charset="2"/>
              <a:buChar char="§"/>
            </a:pPr>
            <a:r>
              <a:rPr lang="en-IN" sz="3300" dirty="0"/>
              <a:t>HMM –  Introduction</a:t>
            </a:r>
          </a:p>
          <a:p>
            <a:pPr marL="447675" indent="-447675">
              <a:lnSpc>
                <a:spcPct val="120000"/>
              </a:lnSpc>
              <a:spcBef>
                <a:spcPts val="300"/>
              </a:spcBef>
              <a:spcAft>
                <a:spcPts val="300"/>
              </a:spcAft>
              <a:buFont typeface="Wingdings" panose="05000000000000000000" pitchFamily="2" charset="2"/>
              <a:buChar char="§"/>
            </a:pPr>
            <a:r>
              <a:rPr lang="en-IN" sz="3300" dirty="0"/>
              <a:t>Components of HMM</a:t>
            </a:r>
          </a:p>
          <a:p>
            <a:pPr marL="447675" indent="-447675">
              <a:lnSpc>
                <a:spcPct val="120000"/>
              </a:lnSpc>
              <a:spcBef>
                <a:spcPts val="300"/>
              </a:spcBef>
              <a:spcAft>
                <a:spcPts val="300"/>
              </a:spcAft>
              <a:buFont typeface="Wingdings" panose="05000000000000000000" pitchFamily="2" charset="2"/>
              <a:buChar char="§"/>
            </a:pPr>
            <a:r>
              <a:rPr lang="en-IN" sz="3300" dirty="0"/>
              <a:t>HMM Assumptions</a:t>
            </a:r>
          </a:p>
          <a:p>
            <a:pPr marL="447675" indent="-447675">
              <a:lnSpc>
                <a:spcPct val="120000"/>
              </a:lnSpc>
              <a:spcBef>
                <a:spcPts val="300"/>
              </a:spcBef>
              <a:spcAft>
                <a:spcPts val="300"/>
              </a:spcAft>
              <a:buFont typeface="Wingdings" panose="05000000000000000000" pitchFamily="2" charset="2"/>
              <a:buChar char="§"/>
            </a:pPr>
            <a:r>
              <a:rPr lang="en-IN" sz="3300" dirty="0"/>
              <a:t>HMM- three fundamental problems</a:t>
            </a:r>
          </a:p>
          <a:p>
            <a:pPr marL="914400" lvl="1" indent="-457200">
              <a:lnSpc>
                <a:spcPct val="120000"/>
              </a:lnSpc>
              <a:spcBef>
                <a:spcPts val="300"/>
              </a:spcBef>
              <a:spcAft>
                <a:spcPts val="300"/>
              </a:spcAft>
              <a:buFont typeface="+mj-lt"/>
              <a:buAutoNum type="arabicPeriod"/>
            </a:pPr>
            <a:r>
              <a:rPr lang="en-US" sz="3300" dirty="0">
                <a:solidFill>
                  <a:srgbClr val="2E23BB"/>
                </a:solidFill>
              </a:rPr>
              <a:t>Likelihood Computation</a:t>
            </a:r>
            <a:r>
              <a:rPr lang="en-US" sz="3300" dirty="0"/>
              <a:t>:</a:t>
            </a:r>
            <a:r>
              <a:rPr lang="en-US" sz="3300" dirty="0">
                <a:solidFill>
                  <a:srgbClr val="CC0066"/>
                </a:solidFill>
              </a:rPr>
              <a:t> The Forward Algorithm</a:t>
            </a:r>
          </a:p>
          <a:p>
            <a:pPr marL="914400" lvl="1" indent="-457200">
              <a:lnSpc>
                <a:spcPct val="120000"/>
              </a:lnSpc>
              <a:spcBef>
                <a:spcPts val="300"/>
              </a:spcBef>
              <a:spcAft>
                <a:spcPts val="300"/>
              </a:spcAft>
              <a:buFont typeface="+mj-lt"/>
              <a:buAutoNum type="arabicPeriod"/>
            </a:pPr>
            <a:r>
              <a:rPr lang="en-IN" sz="3300" dirty="0">
                <a:solidFill>
                  <a:srgbClr val="2E23BB"/>
                </a:solidFill>
              </a:rPr>
              <a:t>Decoding</a:t>
            </a:r>
            <a:r>
              <a:rPr lang="en-IN" sz="3300" dirty="0"/>
              <a:t>: </a:t>
            </a:r>
            <a:r>
              <a:rPr lang="en-IN" sz="3300" dirty="0">
                <a:solidFill>
                  <a:srgbClr val="CC0066"/>
                </a:solidFill>
              </a:rPr>
              <a:t>The Viterbi Algorithm</a:t>
            </a:r>
            <a:endParaRPr lang="en-US" sz="3300" dirty="0">
              <a:solidFill>
                <a:srgbClr val="CC0066"/>
              </a:solidFill>
            </a:endParaRPr>
          </a:p>
          <a:p>
            <a:pPr marL="914400" lvl="1" indent="-457200">
              <a:lnSpc>
                <a:spcPct val="120000"/>
              </a:lnSpc>
              <a:spcBef>
                <a:spcPts val="300"/>
              </a:spcBef>
              <a:spcAft>
                <a:spcPts val="300"/>
              </a:spcAft>
              <a:buFont typeface="+mj-lt"/>
              <a:buAutoNum type="arabicPeriod"/>
            </a:pPr>
            <a:r>
              <a:rPr lang="en-US" sz="3300" dirty="0">
                <a:solidFill>
                  <a:srgbClr val="2E23BB"/>
                </a:solidFill>
              </a:rPr>
              <a:t>HMM Training</a:t>
            </a:r>
            <a:r>
              <a:rPr lang="en-US" sz="3300" dirty="0"/>
              <a:t>: </a:t>
            </a:r>
            <a:r>
              <a:rPr lang="en-US" sz="3300" dirty="0">
                <a:solidFill>
                  <a:srgbClr val="CC0066"/>
                </a:solidFill>
              </a:rPr>
              <a:t>The Forward-Backward Algorithm</a:t>
            </a:r>
            <a:endParaRPr lang="en-IN" sz="3300" dirty="0">
              <a:solidFill>
                <a:srgbClr val="CC0066"/>
              </a:solidFill>
            </a:endParaRPr>
          </a:p>
        </p:txBody>
      </p:sp>
      <p:sp>
        <p:nvSpPr>
          <p:cNvPr id="4" name="TextBox 3">
            <a:extLst>
              <a:ext uri="{FF2B5EF4-FFF2-40B4-BE49-F238E27FC236}">
                <a16:creationId xmlns:a16="http://schemas.microsoft.com/office/drawing/2014/main" id="{D6E4CC7D-40B0-4A0E-9E32-E962BB2C6D9E}"/>
              </a:ext>
            </a:extLst>
          </p:cNvPr>
          <p:cNvSpPr txBox="1"/>
          <p:nvPr/>
        </p:nvSpPr>
        <p:spPr>
          <a:xfrm>
            <a:off x="4983702" y="121057"/>
            <a:ext cx="1647412" cy="584775"/>
          </a:xfrm>
          <a:prstGeom prst="rect">
            <a:avLst/>
          </a:prstGeom>
          <a:noFill/>
        </p:spPr>
        <p:txBody>
          <a:bodyPr wrap="square">
            <a:spAutoFit/>
          </a:bodyPr>
          <a:lstStyle/>
          <a:p>
            <a:r>
              <a:rPr lang="en-IN" sz="3200" dirty="0">
                <a:solidFill>
                  <a:srgbClr val="C00000"/>
                </a:solidFill>
              </a:rPr>
              <a:t>Agenda</a:t>
            </a:r>
          </a:p>
        </p:txBody>
      </p:sp>
    </p:spTree>
    <p:extLst>
      <p:ext uri="{BB962C8B-B14F-4D97-AF65-F5344CB8AC3E}">
        <p14:creationId xmlns:p14="http://schemas.microsoft.com/office/powerpoint/2010/main" val="187332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357E-F446-4421-B1B5-AD96BD3A9F30}"/>
              </a:ext>
            </a:extLst>
          </p:cNvPr>
          <p:cNvSpPr>
            <a:spLocks noGrp="1"/>
          </p:cNvSpPr>
          <p:nvPr>
            <p:ph type="title"/>
          </p:nvPr>
        </p:nvSpPr>
        <p:spPr>
          <a:xfrm>
            <a:off x="4108231" y="174847"/>
            <a:ext cx="3679935" cy="580806"/>
          </a:xfrm>
        </p:spPr>
        <p:txBody>
          <a:bodyPr>
            <a:noAutofit/>
          </a:bodyPr>
          <a:lstStyle/>
          <a:p>
            <a:r>
              <a:rPr lang="en-US" sz="3600" b="1" dirty="0">
                <a:solidFill>
                  <a:srgbClr val="C00000"/>
                </a:solidFill>
              </a:rPr>
              <a:t>Bayesian Inference</a:t>
            </a:r>
            <a:endParaRPr lang="en-IN" sz="3600" b="1" dirty="0">
              <a:solidFill>
                <a:srgbClr val="C00000"/>
              </a:solidFill>
            </a:endParaRPr>
          </a:p>
        </p:txBody>
      </p:sp>
      <p:pic>
        <p:nvPicPr>
          <p:cNvPr id="5" name="Content Placeholder 4">
            <a:extLst>
              <a:ext uri="{FF2B5EF4-FFF2-40B4-BE49-F238E27FC236}">
                <a16:creationId xmlns:a16="http://schemas.microsoft.com/office/drawing/2014/main" id="{176424DC-FA81-4802-9111-34D65C27FEB3}"/>
              </a:ext>
            </a:extLst>
          </p:cNvPr>
          <p:cNvPicPr>
            <a:picLocks noGrp="1" noChangeAspect="1"/>
          </p:cNvPicPr>
          <p:nvPr>
            <p:ph idx="1"/>
          </p:nvPr>
        </p:nvPicPr>
        <p:blipFill>
          <a:blip r:embed="rId2"/>
          <a:stretch>
            <a:fillRect/>
          </a:stretch>
        </p:blipFill>
        <p:spPr>
          <a:xfrm>
            <a:off x="1582918" y="1239647"/>
            <a:ext cx="8181191" cy="4950373"/>
          </a:xfrm>
        </p:spPr>
      </p:pic>
    </p:spTree>
    <p:extLst>
      <p:ext uri="{BB962C8B-B14F-4D97-AF65-F5344CB8AC3E}">
        <p14:creationId xmlns:p14="http://schemas.microsoft.com/office/powerpoint/2010/main" val="1663052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31CE-0AC7-46F0-8A97-1F8370BEACCA}"/>
              </a:ext>
            </a:extLst>
          </p:cNvPr>
          <p:cNvSpPr>
            <a:spLocks noGrp="1"/>
          </p:cNvSpPr>
          <p:nvPr>
            <p:ph type="title"/>
          </p:nvPr>
        </p:nvSpPr>
        <p:spPr>
          <a:xfrm>
            <a:off x="3297620" y="249511"/>
            <a:ext cx="5951483" cy="591315"/>
          </a:xfrm>
        </p:spPr>
        <p:txBody>
          <a:bodyPr>
            <a:noAutofit/>
          </a:bodyPr>
          <a:lstStyle/>
          <a:p>
            <a:br>
              <a:rPr lang="en-US" sz="3600" dirty="0">
                <a:solidFill>
                  <a:srgbClr val="FF0000"/>
                </a:solidFill>
              </a:rPr>
            </a:br>
            <a:r>
              <a:rPr lang="en-US" sz="3600" dirty="0">
                <a:solidFill>
                  <a:srgbClr val="C00000"/>
                </a:solidFill>
              </a:rPr>
              <a:t>Inference in Bayesian Network</a:t>
            </a:r>
            <a:br>
              <a:rPr lang="en-US" sz="3600" dirty="0">
                <a:solidFill>
                  <a:srgbClr val="FF0000"/>
                </a:solidFill>
              </a:rPr>
            </a:br>
            <a:endParaRPr lang="en-IN" sz="3600" dirty="0">
              <a:solidFill>
                <a:srgbClr val="FF0000"/>
              </a:solidFill>
            </a:endParaRPr>
          </a:p>
        </p:txBody>
      </p:sp>
      <p:sp>
        <p:nvSpPr>
          <p:cNvPr id="3" name="Content Placeholder 2">
            <a:extLst>
              <a:ext uri="{FF2B5EF4-FFF2-40B4-BE49-F238E27FC236}">
                <a16:creationId xmlns:a16="http://schemas.microsoft.com/office/drawing/2014/main" id="{0A4C5795-E20B-4397-9F43-868BED2079EF}"/>
              </a:ext>
            </a:extLst>
          </p:cNvPr>
          <p:cNvSpPr>
            <a:spLocks noGrp="1"/>
          </p:cNvSpPr>
          <p:nvPr>
            <p:ph idx="1"/>
          </p:nvPr>
        </p:nvSpPr>
        <p:spPr>
          <a:xfrm>
            <a:off x="795131" y="1307965"/>
            <a:ext cx="10942982" cy="5013322"/>
          </a:xfrm>
        </p:spPr>
        <p:txBody>
          <a:bodyPr>
            <a:normAutofit/>
          </a:bodyPr>
          <a:lstStyle/>
          <a:p>
            <a:r>
              <a:rPr lang="en-US" dirty="0">
                <a:solidFill>
                  <a:srgbClr val="C00000"/>
                </a:solidFill>
              </a:rPr>
              <a:t>Exact Inference</a:t>
            </a:r>
          </a:p>
          <a:p>
            <a:r>
              <a:rPr lang="en-IN" dirty="0"/>
              <a:t>Enumeration </a:t>
            </a:r>
          </a:p>
          <a:p>
            <a:r>
              <a:rPr lang="en-IN" dirty="0"/>
              <a:t>Variable Elimination Algorithm</a:t>
            </a:r>
          </a:p>
          <a:p>
            <a:pPr marL="357188" indent="-357188">
              <a:buNone/>
            </a:pPr>
            <a:r>
              <a:rPr lang="en-IN" dirty="0"/>
              <a:t>    </a:t>
            </a:r>
            <a:r>
              <a:rPr lang="en-IN" dirty="0">
                <a:solidFill>
                  <a:srgbClr val="2E23BB"/>
                </a:solidFill>
              </a:rPr>
              <a:t>Give that exact inference is intractable in large networks. It is essential to consider approximate inference models</a:t>
            </a:r>
            <a:endParaRPr lang="en-US" dirty="0">
              <a:solidFill>
                <a:srgbClr val="2E23BB"/>
              </a:solidFill>
            </a:endParaRPr>
          </a:p>
          <a:p>
            <a:r>
              <a:rPr lang="en-US" dirty="0">
                <a:solidFill>
                  <a:srgbClr val="C00000"/>
                </a:solidFill>
              </a:rPr>
              <a:t>Approximate Inference</a:t>
            </a:r>
            <a:r>
              <a:rPr lang="en-IN" dirty="0"/>
              <a:t>   </a:t>
            </a:r>
          </a:p>
          <a:p>
            <a:pPr marL="809625" indent="-536575">
              <a:lnSpc>
                <a:spcPct val="110000"/>
              </a:lnSpc>
              <a:spcBef>
                <a:spcPts val="0"/>
              </a:spcBef>
              <a:buFont typeface="Wingdings" panose="05000000000000000000" pitchFamily="2" charset="2"/>
              <a:buChar char="Ø"/>
            </a:pPr>
            <a:r>
              <a:rPr lang="en-IN" dirty="0"/>
              <a:t>Discrete sampling method </a:t>
            </a:r>
          </a:p>
          <a:p>
            <a:pPr marL="809625" indent="-536575">
              <a:lnSpc>
                <a:spcPct val="110000"/>
              </a:lnSpc>
              <a:spcBef>
                <a:spcPts val="0"/>
              </a:spcBef>
              <a:buFont typeface="Wingdings" panose="05000000000000000000" pitchFamily="2" charset="2"/>
              <a:buChar char="Ø"/>
            </a:pPr>
            <a:r>
              <a:rPr lang="en-IN" dirty="0"/>
              <a:t>Rejection sampling method </a:t>
            </a:r>
          </a:p>
          <a:p>
            <a:pPr marL="809625" indent="-536575">
              <a:lnSpc>
                <a:spcPct val="110000"/>
              </a:lnSpc>
              <a:spcBef>
                <a:spcPts val="0"/>
              </a:spcBef>
              <a:buFont typeface="Wingdings" panose="05000000000000000000" pitchFamily="2" charset="2"/>
              <a:buChar char="Ø"/>
            </a:pPr>
            <a:r>
              <a:rPr lang="en-IN" dirty="0"/>
              <a:t>Likelihood weighting </a:t>
            </a:r>
          </a:p>
          <a:p>
            <a:pPr marL="809625" indent="-536575">
              <a:lnSpc>
                <a:spcPct val="110000"/>
              </a:lnSpc>
              <a:spcBef>
                <a:spcPts val="0"/>
              </a:spcBef>
              <a:buFont typeface="Wingdings" panose="05000000000000000000" pitchFamily="2" charset="2"/>
              <a:buChar char="Ø"/>
            </a:pPr>
            <a:r>
              <a:rPr lang="en-IN" dirty="0"/>
              <a:t>MCMC algorithms</a:t>
            </a:r>
          </a:p>
        </p:txBody>
      </p:sp>
    </p:spTree>
    <p:extLst>
      <p:ext uri="{BB962C8B-B14F-4D97-AF65-F5344CB8AC3E}">
        <p14:creationId xmlns:p14="http://schemas.microsoft.com/office/powerpoint/2010/main" val="419091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1FEE-97E2-41F9-8B0E-97389539592A}"/>
              </a:ext>
            </a:extLst>
          </p:cNvPr>
          <p:cNvSpPr>
            <a:spLocks noGrp="1"/>
          </p:cNvSpPr>
          <p:nvPr>
            <p:ph type="title"/>
          </p:nvPr>
        </p:nvSpPr>
        <p:spPr>
          <a:xfrm>
            <a:off x="2259497" y="212833"/>
            <a:ext cx="7262191" cy="517940"/>
          </a:xfrm>
        </p:spPr>
        <p:txBody>
          <a:bodyPr>
            <a:normAutofit fontScale="90000"/>
          </a:bodyPr>
          <a:lstStyle/>
          <a:p>
            <a:r>
              <a:rPr lang="en-IN" dirty="0">
                <a:solidFill>
                  <a:srgbClr val="C00000"/>
                </a:solidFill>
              </a:rPr>
              <a:t>Probabilistic Reasoning over time</a:t>
            </a:r>
          </a:p>
        </p:txBody>
      </p:sp>
      <p:pic>
        <p:nvPicPr>
          <p:cNvPr id="5" name="Picture 4">
            <a:extLst>
              <a:ext uri="{FF2B5EF4-FFF2-40B4-BE49-F238E27FC236}">
                <a16:creationId xmlns:a16="http://schemas.microsoft.com/office/drawing/2014/main" id="{CE431816-2E42-4E3F-A9CC-36DA0B2D5605}"/>
              </a:ext>
            </a:extLst>
          </p:cNvPr>
          <p:cNvPicPr>
            <a:picLocks noChangeAspect="1"/>
          </p:cNvPicPr>
          <p:nvPr/>
        </p:nvPicPr>
        <p:blipFill>
          <a:blip r:embed="rId2"/>
          <a:stretch>
            <a:fillRect/>
          </a:stretch>
        </p:blipFill>
        <p:spPr>
          <a:xfrm>
            <a:off x="1391685" y="1003852"/>
            <a:ext cx="9408630" cy="5382345"/>
          </a:xfrm>
          <a:prstGeom prst="rect">
            <a:avLst/>
          </a:prstGeom>
        </p:spPr>
      </p:pic>
    </p:spTree>
    <p:extLst>
      <p:ext uri="{BB962C8B-B14F-4D97-AF65-F5344CB8AC3E}">
        <p14:creationId xmlns:p14="http://schemas.microsoft.com/office/powerpoint/2010/main" val="558023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8FFD80-CC95-4E08-EE67-3056C7BE5A7F}"/>
              </a:ext>
            </a:extLst>
          </p:cNvPr>
          <p:cNvSpPr txBox="1"/>
          <p:nvPr/>
        </p:nvSpPr>
        <p:spPr>
          <a:xfrm>
            <a:off x="639418" y="1304406"/>
            <a:ext cx="11108634" cy="5262979"/>
          </a:xfrm>
          <a:prstGeom prst="rect">
            <a:avLst/>
          </a:prstGeom>
          <a:noFill/>
        </p:spPr>
        <p:txBody>
          <a:bodyPr wrap="square">
            <a:spAutoFit/>
          </a:bodyPr>
          <a:lstStyle/>
          <a:p>
            <a:r>
              <a:rPr lang="en-US" sz="2400" dirty="0">
                <a:solidFill>
                  <a:srgbClr val="FF0000"/>
                </a:solidFill>
              </a:rPr>
              <a:t>Treating a diabetic patient. </a:t>
            </a:r>
          </a:p>
          <a:p>
            <a:endParaRPr lang="en-US" sz="2400" dirty="0"/>
          </a:p>
          <a:p>
            <a:r>
              <a:rPr lang="en-US" sz="2400" dirty="0"/>
              <a:t>Evidence  -  recent insulin doses, food intake, blood sugar measurements, and other physical signs. </a:t>
            </a:r>
          </a:p>
          <a:p>
            <a:r>
              <a:rPr lang="en-US" sz="2400" dirty="0"/>
              <a:t>Task  - to assess the current state of the patient -actual blood sugar level and insulin level. </a:t>
            </a:r>
          </a:p>
          <a:p>
            <a:r>
              <a:rPr lang="en-US" sz="2400" dirty="0"/>
              <a:t>Decision - patient’s food intake and insulin dose. </a:t>
            </a:r>
          </a:p>
          <a:p>
            <a:endParaRPr lang="en-US" sz="2400" dirty="0"/>
          </a:p>
          <a:p>
            <a:r>
              <a:rPr lang="en-US" sz="2400" dirty="0"/>
              <a:t>Dynamic aspects of the problem : Blood sugar levels and measurements can change rapidly over time, depending on recent food intake and insulin doses, metabolic activity, the time of day, and so on. </a:t>
            </a:r>
          </a:p>
          <a:p>
            <a:endParaRPr lang="en-US" sz="2400" dirty="0"/>
          </a:p>
          <a:p>
            <a:r>
              <a:rPr lang="en-US" sz="2400" dirty="0"/>
              <a:t>We must model these changes - To assess the current state from the history of evidence and to predict the outcomes of treatment actions</a:t>
            </a:r>
          </a:p>
        </p:txBody>
      </p:sp>
      <p:sp>
        <p:nvSpPr>
          <p:cNvPr id="6" name="Title 1">
            <a:extLst>
              <a:ext uri="{FF2B5EF4-FFF2-40B4-BE49-F238E27FC236}">
                <a16:creationId xmlns:a16="http://schemas.microsoft.com/office/drawing/2014/main" id="{8158048C-CDE4-043F-9DFF-C26159A05477}"/>
              </a:ext>
            </a:extLst>
          </p:cNvPr>
          <p:cNvSpPr>
            <a:spLocks noGrp="1"/>
          </p:cNvSpPr>
          <p:nvPr>
            <p:ph type="title"/>
          </p:nvPr>
        </p:nvSpPr>
        <p:spPr>
          <a:xfrm>
            <a:off x="3834334" y="145628"/>
            <a:ext cx="4365450" cy="591315"/>
          </a:xfrm>
        </p:spPr>
        <p:txBody>
          <a:bodyPr>
            <a:noAutofit/>
          </a:bodyPr>
          <a:lstStyle/>
          <a:p>
            <a:br>
              <a:rPr lang="en-US" sz="3600" dirty="0">
                <a:solidFill>
                  <a:srgbClr val="FF0000"/>
                </a:solidFill>
              </a:rPr>
            </a:br>
            <a:r>
              <a:rPr lang="en-US" sz="3600" dirty="0">
                <a:solidFill>
                  <a:srgbClr val="E52774"/>
                </a:solidFill>
              </a:rPr>
              <a:t>Time and Uncertainty</a:t>
            </a:r>
            <a:br>
              <a:rPr lang="en-US" sz="3600" dirty="0">
                <a:solidFill>
                  <a:srgbClr val="E52774"/>
                </a:solidFill>
              </a:rPr>
            </a:br>
            <a:endParaRPr lang="en-IN" sz="3600" dirty="0">
              <a:solidFill>
                <a:srgbClr val="E52774"/>
              </a:solidFill>
            </a:endParaRPr>
          </a:p>
        </p:txBody>
      </p:sp>
    </p:spTree>
    <p:extLst>
      <p:ext uri="{BB962C8B-B14F-4D97-AF65-F5344CB8AC3E}">
        <p14:creationId xmlns:p14="http://schemas.microsoft.com/office/powerpoint/2010/main" val="1833064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08D8-CC49-98FE-ACD0-B956A6C5513E}"/>
              </a:ext>
            </a:extLst>
          </p:cNvPr>
          <p:cNvSpPr>
            <a:spLocks noGrp="1"/>
          </p:cNvSpPr>
          <p:nvPr>
            <p:ph type="title"/>
          </p:nvPr>
        </p:nvSpPr>
        <p:spPr>
          <a:xfrm>
            <a:off x="3173897" y="140190"/>
            <a:ext cx="5980042" cy="450126"/>
          </a:xfrm>
        </p:spPr>
        <p:txBody>
          <a:bodyPr>
            <a:normAutofit fontScale="90000"/>
          </a:bodyPr>
          <a:lstStyle/>
          <a:p>
            <a:r>
              <a:rPr lang="en-US" dirty="0">
                <a:solidFill>
                  <a:srgbClr val="C00000"/>
                </a:solidFill>
              </a:rPr>
              <a:t>Transition and Sensor model</a:t>
            </a:r>
            <a:endParaRPr lang="en-IN" dirty="0">
              <a:solidFill>
                <a:srgbClr val="C00000"/>
              </a:solidFill>
            </a:endParaRPr>
          </a:p>
        </p:txBody>
      </p:sp>
      <p:sp>
        <p:nvSpPr>
          <p:cNvPr id="4" name="TextBox 3">
            <a:extLst>
              <a:ext uri="{FF2B5EF4-FFF2-40B4-BE49-F238E27FC236}">
                <a16:creationId xmlns:a16="http://schemas.microsoft.com/office/drawing/2014/main" id="{511B15FA-1081-A28D-E85D-DCDBB5D74B1D}"/>
              </a:ext>
            </a:extLst>
          </p:cNvPr>
          <p:cNvSpPr txBox="1"/>
          <p:nvPr/>
        </p:nvSpPr>
        <p:spPr>
          <a:xfrm>
            <a:off x="758687" y="1040441"/>
            <a:ext cx="10174356" cy="390350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dirty="0"/>
              <a:t>How the world evolves (the transition model) </a:t>
            </a:r>
          </a:p>
          <a:p>
            <a:pPr marL="342900" indent="-342900">
              <a:lnSpc>
                <a:spcPct val="150000"/>
              </a:lnSpc>
              <a:buFont typeface="Arial" panose="020B0604020202020204" pitchFamily="34" charset="0"/>
              <a:buChar char="•"/>
            </a:pPr>
            <a:endParaRPr lang="en-US" sz="2800" dirty="0"/>
          </a:p>
          <a:p>
            <a:pPr marL="342900" indent="-342900">
              <a:lnSpc>
                <a:spcPct val="150000"/>
              </a:lnSpc>
              <a:buFont typeface="Arial" panose="020B0604020202020204" pitchFamily="34" charset="0"/>
              <a:buChar char="•"/>
            </a:pPr>
            <a:endParaRPr lang="en-US" sz="2800" dirty="0"/>
          </a:p>
          <a:p>
            <a:pPr marL="342900" indent="-342900">
              <a:lnSpc>
                <a:spcPct val="150000"/>
              </a:lnSpc>
              <a:buFont typeface="Arial" panose="020B0604020202020204" pitchFamily="34" charset="0"/>
              <a:buChar char="•"/>
            </a:pPr>
            <a:endParaRPr lang="en-US" sz="2800" dirty="0"/>
          </a:p>
          <a:p>
            <a:pPr marL="342900" indent="-342900">
              <a:lnSpc>
                <a:spcPct val="150000"/>
              </a:lnSpc>
              <a:buFont typeface="Arial" panose="020B0604020202020204" pitchFamily="34" charset="0"/>
              <a:buChar char="•"/>
            </a:pPr>
            <a:endParaRPr lang="en-US" sz="2800" dirty="0"/>
          </a:p>
          <a:p>
            <a:pPr marL="342900" indent="-342900">
              <a:lnSpc>
                <a:spcPct val="150000"/>
              </a:lnSpc>
              <a:buFont typeface="Arial" panose="020B0604020202020204" pitchFamily="34" charset="0"/>
              <a:buChar char="•"/>
            </a:pPr>
            <a:r>
              <a:rPr lang="en-US" sz="2800" dirty="0"/>
              <a:t>How the evidence variables get their values (the sensor model).</a:t>
            </a:r>
            <a:endParaRPr lang="en-IN" sz="2800" dirty="0"/>
          </a:p>
        </p:txBody>
      </p:sp>
      <p:sp>
        <p:nvSpPr>
          <p:cNvPr id="6" name="TextBox 5">
            <a:extLst>
              <a:ext uri="{FF2B5EF4-FFF2-40B4-BE49-F238E27FC236}">
                <a16:creationId xmlns:a16="http://schemas.microsoft.com/office/drawing/2014/main" id="{D1EE0208-03D1-51AD-0D27-5C8BCF349E16}"/>
              </a:ext>
            </a:extLst>
          </p:cNvPr>
          <p:cNvSpPr txBox="1"/>
          <p:nvPr/>
        </p:nvSpPr>
        <p:spPr>
          <a:xfrm>
            <a:off x="1520687" y="2052935"/>
            <a:ext cx="9243391" cy="1384995"/>
          </a:xfrm>
          <a:prstGeom prst="rect">
            <a:avLst/>
          </a:prstGeom>
          <a:noFill/>
        </p:spPr>
        <p:txBody>
          <a:bodyPr wrap="square">
            <a:spAutoFit/>
          </a:bodyPr>
          <a:lstStyle/>
          <a:p>
            <a:pPr algn="just"/>
            <a:r>
              <a:rPr lang="en-US" sz="2800" dirty="0"/>
              <a:t>The transition model specifies the probability distribution over the latest state variables, given the previous values, that is, </a:t>
            </a:r>
          </a:p>
          <a:p>
            <a:pPr algn="just"/>
            <a:r>
              <a:rPr lang="en-US" sz="2800" dirty="0">
                <a:effectLst/>
                <a:latin typeface="Times New Roman" panose="02020603050405020304" pitchFamily="18" charset="0"/>
                <a:ea typeface="Times New Roman" panose="02020603050405020304" pitchFamily="18" charset="0"/>
              </a:rPr>
              <a:t>P(</a:t>
            </a:r>
            <a:r>
              <a:rPr lang="en-US" sz="2800" dirty="0" err="1">
                <a:effectLst/>
                <a:latin typeface="Times New Roman" panose="02020603050405020304" pitchFamily="18" charset="0"/>
                <a:ea typeface="Times New Roman" panose="02020603050405020304" pitchFamily="18" charset="0"/>
              </a:rPr>
              <a:t>X</a:t>
            </a:r>
            <a:r>
              <a:rPr lang="en-US" sz="2800" baseline="-25000" dirty="0" err="1">
                <a:effectLst/>
                <a:latin typeface="Times New Roman" panose="02020603050405020304" pitchFamily="18" charset="0"/>
                <a:ea typeface="Times New Roman" panose="02020603050405020304" pitchFamily="18" charset="0"/>
              </a:rPr>
              <a:t>t</a:t>
            </a:r>
            <a:r>
              <a:rPr lang="en-US" sz="2800" dirty="0">
                <a:effectLst/>
                <a:latin typeface="Times New Roman" panose="02020603050405020304" pitchFamily="18" charset="0"/>
                <a:ea typeface="Times New Roman" panose="02020603050405020304" pitchFamily="18" charset="0"/>
              </a:rPr>
              <a:t> | X</a:t>
            </a:r>
            <a:r>
              <a:rPr lang="en-US" sz="2800" baseline="-25000" dirty="0">
                <a:effectLst/>
                <a:latin typeface="Times New Roman" panose="02020603050405020304" pitchFamily="18" charset="0"/>
                <a:ea typeface="Times New Roman" panose="02020603050405020304" pitchFamily="18" charset="0"/>
              </a:rPr>
              <a:t>0:t−1</a:t>
            </a:r>
            <a:r>
              <a:rPr lang="en-US" sz="2800" dirty="0">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4A342BBE-0679-3363-3B4D-57922B3A9F9E}"/>
              </a:ext>
            </a:extLst>
          </p:cNvPr>
          <p:cNvPicPr>
            <a:picLocks noChangeAspect="1"/>
          </p:cNvPicPr>
          <p:nvPr/>
        </p:nvPicPr>
        <p:blipFill>
          <a:blip r:embed="rId2"/>
          <a:stretch>
            <a:fillRect/>
          </a:stretch>
        </p:blipFill>
        <p:spPr>
          <a:xfrm>
            <a:off x="2278131" y="3610504"/>
            <a:ext cx="4057650" cy="714375"/>
          </a:xfrm>
          <a:prstGeom prst="rect">
            <a:avLst/>
          </a:prstGeom>
        </p:spPr>
      </p:pic>
      <p:sp>
        <p:nvSpPr>
          <p:cNvPr id="9" name="TextBox 8">
            <a:extLst>
              <a:ext uri="{FF2B5EF4-FFF2-40B4-BE49-F238E27FC236}">
                <a16:creationId xmlns:a16="http://schemas.microsoft.com/office/drawing/2014/main" id="{7594E46E-90E6-26F0-D42C-5AFE68381519}"/>
              </a:ext>
            </a:extLst>
          </p:cNvPr>
          <p:cNvSpPr txBox="1"/>
          <p:nvPr/>
        </p:nvSpPr>
        <p:spPr>
          <a:xfrm>
            <a:off x="6689035" y="3778967"/>
            <a:ext cx="2713382" cy="461665"/>
          </a:xfrm>
          <a:prstGeom prst="rect">
            <a:avLst/>
          </a:prstGeom>
          <a:noFill/>
        </p:spPr>
        <p:txBody>
          <a:bodyPr wrap="square" rtlCol="0">
            <a:spAutoFit/>
          </a:bodyPr>
          <a:lstStyle/>
          <a:p>
            <a:r>
              <a:rPr lang="en-US" sz="2400" dirty="0">
                <a:solidFill>
                  <a:srgbClr val="FF0000"/>
                </a:solidFill>
              </a:rPr>
              <a:t>Markov Assumption</a:t>
            </a:r>
            <a:endParaRPr lang="en-IN" sz="2400" dirty="0">
              <a:solidFill>
                <a:srgbClr val="FF0000"/>
              </a:solidFill>
            </a:endParaRPr>
          </a:p>
        </p:txBody>
      </p:sp>
      <p:pic>
        <p:nvPicPr>
          <p:cNvPr id="11" name="Picture 10">
            <a:extLst>
              <a:ext uri="{FF2B5EF4-FFF2-40B4-BE49-F238E27FC236}">
                <a16:creationId xmlns:a16="http://schemas.microsoft.com/office/drawing/2014/main" id="{5D29859E-45FE-3BC1-7E4F-304D2325AA71}"/>
              </a:ext>
            </a:extLst>
          </p:cNvPr>
          <p:cNvPicPr>
            <a:picLocks noChangeAspect="1"/>
          </p:cNvPicPr>
          <p:nvPr/>
        </p:nvPicPr>
        <p:blipFill>
          <a:blip r:embed="rId3"/>
          <a:stretch>
            <a:fillRect/>
          </a:stretch>
        </p:blipFill>
        <p:spPr>
          <a:xfrm>
            <a:off x="2367584" y="5116788"/>
            <a:ext cx="4162425" cy="619125"/>
          </a:xfrm>
          <a:prstGeom prst="rect">
            <a:avLst/>
          </a:prstGeom>
        </p:spPr>
      </p:pic>
      <p:sp>
        <p:nvSpPr>
          <p:cNvPr id="12" name="TextBox 11">
            <a:extLst>
              <a:ext uri="{FF2B5EF4-FFF2-40B4-BE49-F238E27FC236}">
                <a16:creationId xmlns:a16="http://schemas.microsoft.com/office/drawing/2014/main" id="{69C92F66-BE7F-29B8-1316-B14A85B0631B}"/>
              </a:ext>
            </a:extLst>
          </p:cNvPr>
          <p:cNvSpPr txBox="1"/>
          <p:nvPr/>
        </p:nvSpPr>
        <p:spPr>
          <a:xfrm>
            <a:off x="6689035" y="5198778"/>
            <a:ext cx="3703982" cy="461665"/>
          </a:xfrm>
          <a:prstGeom prst="rect">
            <a:avLst/>
          </a:prstGeom>
          <a:noFill/>
        </p:spPr>
        <p:txBody>
          <a:bodyPr wrap="square" rtlCol="0">
            <a:spAutoFit/>
          </a:bodyPr>
          <a:lstStyle/>
          <a:p>
            <a:r>
              <a:rPr lang="en-US" sz="2400" dirty="0">
                <a:solidFill>
                  <a:srgbClr val="FF0000"/>
                </a:solidFill>
              </a:rPr>
              <a:t>Sensor Markov Assumption</a:t>
            </a:r>
            <a:endParaRPr lang="en-IN" sz="2400" dirty="0">
              <a:solidFill>
                <a:srgbClr val="FF0000"/>
              </a:solidFill>
            </a:endParaRPr>
          </a:p>
        </p:txBody>
      </p:sp>
    </p:spTree>
    <p:extLst>
      <p:ext uri="{BB962C8B-B14F-4D97-AF65-F5344CB8AC3E}">
        <p14:creationId xmlns:p14="http://schemas.microsoft.com/office/powerpoint/2010/main" val="3181863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848076-B243-916F-91E2-1AAC1F46A5A7}"/>
              </a:ext>
            </a:extLst>
          </p:cNvPr>
          <p:cNvPicPr>
            <a:picLocks noChangeAspect="1"/>
          </p:cNvPicPr>
          <p:nvPr/>
        </p:nvPicPr>
        <p:blipFill>
          <a:blip r:embed="rId2"/>
          <a:stretch>
            <a:fillRect/>
          </a:stretch>
        </p:blipFill>
        <p:spPr>
          <a:xfrm>
            <a:off x="1750885" y="2475027"/>
            <a:ext cx="8686940" cy="3071926"/>
          </a:xfrm>
          <a:prstGeom prst="rect">
            <a:avLst/>
          </a:prstGeom>
          <a:ln w="19050">
            <a:solidFill>
              <a:srgbClr val="2E23BB"/>
            </a:solidFill>
          </a:ln>
        </p:spPr>
      </p:pic>
      <p:sp>
        <p:nvSpPr>
          <p:cNvPr id="7" name="Title 1">
            <a:extLst>
              <a:ext uri="{FF2B5EF4-FFF2-40B4-BE49-F238E27FC236}">
                <a16:creationId xmlns:a16="http://schemas.microsoft.com/office/drawing/2014/main" id="{67F8C287-786D-602E-9505-8BF8F35AD43D}"/>
              </a:ext>
            </a:extLst>
          </p:cNvPr>
          <p:cNvSpPr>
            <a:spLocks noGrp="1"/>
          </p:cNvSpPr>
          <p:nvPr>
            <p:ph type="title"/>
          </p:nvPr>
        </p:nvSpPr>
        <p:spPr>
          <a:xfrm>
            <a:off x="3047172" y="66046"/>
            <a:ext cx="6097656" cy="559214"/>
          </a:xfrm>
        </p:spPr>
        <p:txBody>
          <a:bodyPr>
            <a:normAutofit fontScale="90000"/>
          </a:bodyPr>
          <a:lstStyle/>
          <a:p>
            <a:r>
              <a:rPr lang="en-US" dirty="0">
                <a:solidFill>
                  <a:srgbClr val="FF0000"/>
                </a:solidFill>
              </a:rPr>
              <a:t>Transition and Sensor model</a:t>
            </a:r>
            <a:endParaRPr lang="en-IN" dirty="0">
              <a:solidFill>
                <a:srgbClr val="FF0000"/>
              </a:solidFill>
            </a:endParaRPr>
          </a:p>
        </p:txBody>
      </p:sp>
      <p:pic>
        <p:nvPicPr>
          <p:cNvPr id="9" name="Picture 8">
            <a:extLst>
              <a:ext uri="{FF2B5EF4-FFF2-40B4-BE49-F238E27FC236}">
                <a16:creationId xmlns:a16="http://schemas.microsoft.com/office/drawing/2014/main" id="{7F05828D-8708-BAB3-E0BE-62EA7B1C7DC9}"/>
              </a:ext>
            </a:extLst>
          </p:cNvPr>
          <p:cNvPicPr>
            <a:picLocks noChangeAspect="1"/>
          </p:cNvPicPr>
          <p:nvPr/>
        </p:nvPicPr>
        <p:blipFill>
          <a:blip r:embed="rId3"/>
          <a:stretch>
            <a:fillRect/>
          </a:stretch>
        </p:blipFill>
        <p:spPr>
          <a:xfrm>
            <a:off x="3047172" y="5895437"/>
            <a:ext cx="5918752" cy="896517"/>
          </a:xfrm>
          <a:prstGeom prst="rect">
            <a:avLst/>
          </a:prstGeom>
        </p:spPr>
      </p:pic>
      <p:sp>
        <p:nvSpPr>
          <p:cNvPr id="2" name="TextBox 1">
            <a:extLst>
              <a:ext uri="{FF2B5EF4-FFF2-40B4-BE49-F238E27FC236}">
                <a16:creationId xmlns:a16="http://schemas.microsoft.com/office/drawing/2014/main" id="{0BD8B262-96DB-A521-54FD-6603E96E1074}"/>
              </a:ext>
            </a:extLst>
          </p:cNvPr>
          <p:cNvSpPr txBox="1"/>
          <p:nvPr/>
        </p:nvSpPr>
        <p:spPr>
          <a:xfrm>
            <a:off x="813324" y="765313"/>
            <a:ext cx="10616676" cy="1569660"/>
          </a:xfrm>
          <a:prstGeom prst="rect">
            <a:avLst/>
          </a:prstGeom>
          <a:noFill/>
        </p:spPr>
        <p:txBody>
          <a:bodyPr wrap="square">
            <a:spAutoFit/>
          </a:bodyPr>
          <a:lstStyle/>
          <a:p>
            <a:pPr algn="just"/>
            <a:r>
              <a:rPr lang="en-US" sz="2400" dirty="0"/>
              <a:t>Example: You are the security guard stationed at a secret underground installation. You want to know whether it’s raining today, but your only access to the outside world occurs each morning when you see the director coming in with, or without, an umbrella. </a:t>
            </a:r>
            <a:endParaRPr lang="en-IN" sz="2400" dirty="0"/>
          </a:p>
        </p:txBody>
      </p:sp>
    </p:spTree>
    <p:extLst>
      <p:ext uri="{BB962C8B-B14F-4D97-AF65-F5344CB8AC3E}">
        <p14:creationId xmlns:p14="http://schemas.microsoft.com/office/powerpoint/2010/main" val="1013805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F0C0-6069-8479-3E06-6AFEFF13FD15}"/>
              </a:ext>
            </a:extLst>
          </p:cNvPr>
          <p:cNvSpPr>
            <a:spLocks noGrp="1"/>
          </p:cNvSpPr>
          <p:nvPr>
            <p:ph type="title"/>
          </p:nvPr>
        </p:nvSpPr>
        <p:spPr>
          <a:xfrm>
            <a:off x="3104321" y="62189"/>
            <a:ext cx="6258339" cy="618848"/>
          </a:xfrm>
        </p:spPr>
        <p:txBody>
          <a:bodyPr>
            <a:normAutofit fontScale="90000"/>
          </a:bodyPr>
          <a:lstStyle/>
          <a:p>
            <a:r>
              <a:rPr lang="en-US" dirty="0">
                <a:solidFill>
                  <a:srgbClr val="E52774"/>
                </a:solidFill>
              </a:rPr>
              <a:t>Inference in Temporal models</a:t>
            </a:r>
            <a:endParaRPr lang="en-IN" dirty="0">
              <a:solidFill>
                <a:srgbClr val="E52774"/>
              </a:solidFill>
            </a:endParaRPr>
          </a:p>
        </p:txBody>
      </p:sp>
      <p:sp>
        <p:nvSpPr>
          <p:cNvPr id="5" name="TextBox 4">
            <a:extLst>
              <a:ext uri="{FF2B5EF4-FFF2-40B4-BE49-F238E27FC236}">
                <a16:creationId xmlns:a16="http://schemas.microsoft.com/office/drawing/2014/main" id="{A95FC597-942C-1EF5-F760-8CA936638C86}"/>
              </a:ext>
            </a:extLst>
          </p:cNvPr>
          <p:cNvSpPr txBox="1"/>
          <p:nvPr/>
        </p:nvSpPr>
        <p:spPr>
          <a:xfrm>
            <a:off x="899904" y="951711"/>
            <a:ext cx="10470461" cy="2795830"/>
          </a:xfrm>
          <a:prstGeom prst="rect">
            <a:avLst/>
          </a:prstGeom>
          <a:noFill/>
          <a:ln>
            <a:solidFill>
              <a:srgbClr val="FF0000"/>
            </a:solidFill>
          </a:ln>
        </p:spPr>
        <p:txBody>
          <a:bodyPr wrap="square">
            <a:spAutoFit/>
          </a:bodyPr>
          <a:lstStyle/>
          <a:p>
            <a:pPr algn="just">
              <a:lnSpc>
                <a:spcPct val="120000"/>
              </a:lnSpc>
            </a:pPr>
            <a:r>
              <a:rPr lang="en-US" sz="2400" b="1" dirty="0">
                <a:solidFill>
                  <a:srgbClr val="E52774"/>
                </a:solidFill>
              </a:rPr>
              <a:t>Filtering:</a:t>
            </a:r>
            <a:r>
              <a:rPr lang="en-US" sz="2400" dirty="0">
                <a:solidFill>
                  <a:srgbClr val="E52774"/>
                </a:solidFill>
              </a:rPr>
              <a:t> </a:t>
            </a:r>
            <a:r>
              <a:rPr lang="en-US" sz="2400" dirty="0"/>
              <a:t>This is the task of computing the belief state—the posterior distribution over the most recent state—given all evidence to date - also called state estimation. </a:t>
            </a:r>
          </a:p>
          <a:p>
            <a:pPr algn="just">
              <a:lnSpc>
                <a:spcPct val="120000"/>
              </a:lnSpc>
            </a:pPr>
            <a:r>
              <a:rPr lang="en-US" sz="2400" dirty="0">
                <a:solidFill>
                  <a:srgbClr val="E52774"/>
                </a:solidFill>
              </a:rPr>
              <a:t>                             </a:t>
            </a:r>
            <a:r>
              <a:rPr lang="en-US" sz="2400" dirty="0" err="1">
                <a:solidFill>
                  <a:srgbClr val="E52774"/>
                </a:solidFill>
              </a:rPr>
              <a:t>i.e</a:t>
            </a:r>
            <a:r>
              <a:rPr lang="en-US" sz="2400" dirty="0">
                <a:solidFill>
                  <a:srgbClr val="E52774"/>
                </a:solidFill>
              </a:rPr>
              <a:t>,  </a:t>
            </a:r>
            <a:r>
              <a:rPr lang="en-US" sz="2800" dirty="0">
                <a:solidFill>
                  <a:srgbClr val="E52774"/>
                </a:solidFill>
              </a:rPr>
              <a:t>compute P(</a:t>
            </a:r>
            <a:r>
              <a:rPr lang="en-US" sz="2800" dirty="0" err="1">
                <a:solidFill>
                  <a:srgbClr val="E52774"/>
                </a:solidFill>
              </a:rPr>
              <a:t>Xt</a:t>
            </a:r>
            <a:r>
              <a:rPr lang="en-US" sz="2800" dirty="0">
                <a:solidFill>
                  <a:srgbClr val="E52774"/>
                </a:solidFill>
              </a:rPr>
              <a:t> | e1:t)</a:t>
            </a:r>
          </a:p>
          <a:p>
            <a:pPr algn="just">
              <a:lnSpc>
                <a:spcPct val="120000"/>
              </a:lnSpc>
            </a:pPr>
            <a:r>
              <a:rPr lang="en-US" sz="2400" dirty="0">
                <a:solidFill>
                  <a:srgbClr val="2E23BB"/>
                </a:solidFill>
              </a:rPr>
              <a:t>In the umbrella example - computing the probability of rain today, given all the observations of the umbrella carrier made so far</a:t>
            </a:r>
            <a:endParaRPr lang="en-IN" sz="2400" dirty="0">
              <a:solidFill>
                <a:srgbClr val="2E23BB"/>
              </a:solidFill>
            </a:endParaRPr>
          </a:p>
        </p:txBody>
      </p:sp>
      <p:sp>
        <p:nvSpPr>
          <p:cNvPr id="7" name="TextBox 6">
            <a:extLst>
              <a:ext uri="{FF2B5EF4-FFF2-40B4-BE49-F238E27FC236}">
                <a16:creationId xmlns:a16="http://schemas.microsoft.com/office/drawing/2014/main" id="{11B2360F-DAE3-2489-6B4A-8953C271AF2B}"/>
              </a:ext>
            </a:extLst>
          </p:cNvPr>
          <p:cNvSpPr txBox="1"/>
          <p:nvPr/>
        </p:nvSpPr>
        <p:spPr>
          <a:xfrm>
            <a:off x="899904" y="3944349"/>
            <a:ext cx="10470460" cy="2506520"/>
          </a:xfrm>
          <a:prstGeom prst="rect">
            <a:avLst/>
          </a:prstGeom>
          <a:noFill/>
          <a:ln>
            <a:solidFill>
              <a:srgbClr val="FF0000"/>
            </a:solidFill>
          </a:ln>
        </p:spPr>
        <p:txBody>
          <a:bodyPr wrap="square">
            <a:spAutoFit/>
          </a:bodyPr>
          <a:lstStyle/>
          <a:p>
            <a:pPr>
              <a:lnSpc>
                <a:spcPct val="120000"/>
              </a:lnSpc>
              <a:spcBef>
                <a:spcPts val="600"/>
              </a:spcBef>
            </a:pPr>
            <a:r>
              <a:rPr lang="en-US" sz="2400" b="1" dirty="0">
                <a:solidFill>
                  <a:srgbClr val="CC0066"/>
                </a:solidFill>
              </a:rPr>
              <a:t>Prediction: </a:t>
            </a:r>
            <a:r>
              <a:rPr lang="en-US" sz="2400" dirty="0"/>
              <a:t>This is the task of computing the posterior distribution over the future state, given all evidence to date. </a:t>
            </a:r>
          </a:p>
          <a:p>
            <a:pPr>
              <a:lnSpc>
                <a:spcPct val="120000"/>
              </a:lnSpc>
              <a:spcBef>
                <a:spcPts val="600"/>
              </a:spcBef>
            </a:pPr>
            <a:r>
              <a:rPr lang="en-US" sz="2400" dirty="0"/>
              <a:t>                      i.e.,  </a:t>
            </a:r>
            <a:r>
              <a:rPr lang="en-US" sz="2800" dirty="0">
                <a:solidFill>
                  <a:srgbClr val="E52774"/>
                </a:solidFill>
              </a:rPr>
              <a:t>compute P(</a:t>
            </a:r>
            <a:r>
              <a:rPr lang="en-US" sz="2800" dirty="0" err="1">
                <a:solidFill>
                  <a:srgbClr val="E52774"/>
                </a:solidFill>
              </a:rPr>
              <a:t>Xt+k</a:t>
            </a:r>
            <a:r>
              <a:rPr lang="en-US" sz="2800" dirty="0">
                <a:solidFill>
                  <a:srgbClr val="E52774"/>
                </a:solidFill>
              </a:rPr>
              <a:t> | e1:t) for some k &gt; 0.</a:t>
            </a:r>
          </a:p>
          <a:p>
            <a:pPr>
              <a:lnSpc>
                <a:spcPct val="120000"/>
              </a:lnSpc>
              <a:spcBef>
                <a:spcPts val="600"/>
              </a:spcBef>
            </a:pPr>
            <a:r>
              <a:rPr lang="en-US" sz="2400" dirty="0"/>
              <a:t> </a:t>
            </a:r>
            <a:r>
              <a:rPr lang="en-US" sz="2400" dirty="0">
                <a:solidFill>
                  <a:srgbClr val="2E23BB"/>
                </a:solidFill>
              </a:rPr>
              <a:t>In the umbrella example, this might mean computing the probability of rain three days from now, given all the observations to date</a:t>
            </a:r>
            <a:r>
              <a:rPr lang="en-US" sz="2400" dirty="0"/>
              <a:t>.</a:t>
            </a:r>
            <a:endParaRPr lang="en-IN" sz="2400" dirty="0"/>
          </a:p>
        </p:txBody>
      </p:sp>
    </p:spTree>
    <p:extLst>
      <p:ext uri="{BB962C8B-B14F-4D97-AF65-F5344CB8AC3E}">
        <p14:creationId xmlns:p14="http://schemas.microsoft.com/office/powerpoint/2010/main" val="2038479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54B8A1-8714-296E-4D90-A159F8C05375}"/>
              </a:ext>
            </a:extLst>
          </p:cNvPr>
          <p:cNvSpPr/>
          <p:nvPr/>
        </p:nvSpPr>
        <p:spPr>
          <a:xfrm>
            <a:off x="3309730" y="4572000"/>
            <a:ext cx="3896140" cy="477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184E6365-1ABD-70F9-999F-B46C154E204B}"/>
              </a:ext>
            </a:extLst>
          </p:cNvPr>
          <p:cNvSpPr txBox="1"/>
          <p:nvPr/>
        </p:nvSpPr>
        <p:spPr>
          <a:xfrm>
            <a:off x="938626" y="3669629"/>
            <a:ext cx="10314747" cy="28389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20000"/>
              </a:lnSpc>
            </a:pPr>
            <a:r>
              <a:rPr lang="en-US" sz="2400" b="1" dirty="0">
                <a:solidFill>
                  <a:srgbClr val="CC0066"/>
                </a:solidFill>
              </a:rPr>
              <a:t>Most likely explanation</a:t>
            </a:r>
            <a:r>
              <a:rPr lang="en-US" sz="2400" dirty="0"/>
              <a:t>: Given a sequence of observations, the task of finding the sequence of states that is most likely to have generated those observations.                           </a:t>
            </a:r>
          </a:p>
          <a:p>
            <a:pPr marL="270510" algn="just">
              <a:lnSpc>
                <a:spcPct val="130000"/>
              </a:lnSpc>
              <a:tabLst>
                <a:tab pos="810260" algn="l"/>
              </a:tabLst>
            </a:pPr>
            <a:r>
              <a:rPr lang="en-US" sz="2400" dirty="0"/>
              <a:t>                       i.e., </a:t>
            </a:r>
            <a:r>
              <a:rPr lang="en-US" sz="2800" dirty="0">
                <a:solidFill>
                  <a:srgbClr val="E52774"/>
                </a:solidFill>
              </a:rPr>
              <a:t>compute </a:t>
            </a:r>
            <a:r>
              <a:rPr lang="en-IN" sz="2800" dirty="0">
                <a:solidFill>
                  <a:srgbClr val="E52774"/>
                </a:solidFill>
                <a:effectLst/>
                <a:latin typeface="Times New Roman" panose="02020603050405020304" pitchFamily="18" charset="0"/>
                <a:ea typeface="Times New Roman" panose="02020603050405020304" pitchFamily="18" charset="0"/>
              </a:rPr>
              <a:t>argmax</a:t>
            </a:r>
            <a:r>
              <a:rPr lang="en-IN" sz="2800" baseline="-25000" dirty="0">
                <a:solidFill>
                  <a:srgbClr val="E52774"/>
                </a:solidFill>
                <a:effectLst/>
                <a:latin typeface="Times New Roman" panose="02020603050405020304" pitchFamily="18" charset="0"/>
                <a:ea typeface="Times New Roman" panose="02020603050405020304" pitchFamily="18" charset="0"/>
              </a:rPr>
              <a:t>x1:t</a:t>
            </a:r>
            <a:r>
              <a:rPr lang="en-IN" sz="2800" dirty="0">
                <a:solidFill>
                  <a:srgbClr val="E52774"/>
                </a:solidFill>
                <a:effectLst/>
                <a:latin typeface="Times New Roman" panose="02020603050405020304" pitchFamily="18" charset="0"/>
                <a:ea typeface="Times New Roman" panose="02020603050405020304" pitchFamily="18" charset="0"/>
              </a:rPr>
              <a:t> P(x</a:t>
            </a:r>
            <a:r>
              <a:rPr lang="en-IN" sz="2800" baseline="-25000" dirty="0">
                <a:solidFill>
                  <a:srgbClr val="E52774"/>
                </a:solidFill>
                <a:effectLst/>
                <a:latin typeface="Times New Roman" panose="02020603050405020304" pitchFamily="18" charset="0"/>
                <a:ea typeface="Times New Roman" panose="02020603050405020304" pitchFamily="18" charset="0"/>
              </a:rPr>
              <a:t>1:t</a:t>
            </a:r>
            <a:r>
              <a:rPr lang="en-IN" sz="2800" dirty="0">
                <a:solidFill>
                  <a:srgbClr val="E52774"/>
                </a:solidFill>
                <a:effectLst/>
                <a:latin typeface="Times New Roman" panose="02020603050405020304" pitchFamily="18" charset="0"/>
                <a:ea typeface="Times New Roman" panose="02020603050405020304" pitchFamily="18" charset="0"/>
              </a:rPr>
              <a:t> | e</a:t>
            </a:r>
            <a:r>
              <a:rPr lang="en-IN" sz="2800" baseline="-25000" dirty="0">
                <a:solidFill>
                  <a:srgbClr val="E52774"/>
                </a:solidFill>
                <a:effectLst/>
                <a:latin typeface="Times New Roman" panose="02020603050405020304" pitchFamily="18" charset="0"/>
                <a:ea typeface="Times New Roman" panose="02020603050405020304" pitchFamily="18" charset="0"/>
              </a:rPr>
              <a:t>1:t</a:t>
            </a:r>
            <a:r>
              <a:rPr lang="en-IN" sz="2800" dirty="0">
                <a:solidFill>
                  <a:srgbClr val="E52774"/>
                </a:solidFill>
                <a:effectLst/>
                <a:latin typeface="Times New Roman" panose="02020603050405020304" pitchFamily="18" charset="0"/>
                <a:ea typeface="Times New Roman" panose="02020603050405020304" pitchFamily="18" charset="0"/>
              </a:rPr>
              <a:t>).</a:t>
            </a:r>
            <a:endParaRPr lang="en-US" sz="2800" dirty="0">
              <a:solidFill>
                <a:srgbClr val="E52774"/>
              </a:solidFill>
            </a:endParaRPr>
          </a:p>
          <a:p>
            <a:pPr>
              <a:lnSpc>
                <a:spcPct val="120000"/>
              </a:lnSpc>
            </a:pPr>
            <a:r>
              <a:rPr lang="en-US" sz="2400" dirty="0">
                <a:solidFill>
                  <a:srgbClr val="2E23BB"/>
                </a:solidFill>
              </a:rPr>
              <a:t>For example, if the umbrella appears on each of the first three days and is absent on the fourth, then the most likely explanation is that it rained on the first three days and did not rain on the fourth</a:t>
            </a:r>
            <a:r>
              <a:rPr lang="en-US" dirty="0"/>
              <a:t>.</a:t>
            </a:r>
            <a:endParaRPr lang="en-IN" dirty="0"/>
          </a:p>
        </p:txBody>
      </p:sp>
      <p:sp>
        <p:nvSpPr>
          <p:cNvPr id="4" name="Title 1">
            <a:extLst>
              <a:ext uri="{FF2B5EF4-FFF2-40B4-BE49-F238E27FC236}">
                <a16:creationId xmlns:a16="http://schemas.microsoft.com/office/drawing/2014/main" id="{085AB4BC-59E8-B944-4DBC-5D4CDD33A284}"/>
              </a:ext>
            </a:extLst>
          </p:cNvPr>
          <p:cNvSpPr>
            <a:spLocks noGrp="1"/>
          </p:cNvSpPr>
          <p:nvPr>
            <p:ph type="title"/>
          </p:nvPr>
        </p:nvSpPr>
        <p:spPr>
          <a:xfrm>
            <a:off x="3104321" y="62189"/>
            <a:ext cx="6258339" cy="618848"/>
          </a:xfrm>
        </p:spPr>
        <p:txBody>
          <a:bodyPr>
            <a:normAutofit fontScale="90000"/>
          </a:bodyPr>
          <a:lstStyle/>
          <a:p>
            <a:r>
              <a:rPr lang="en-US" dirty="0">
                <a:solidFill>
                  <a:srgbClr val="E52774"/>
                </a:solidFill>
              </a:rPr>
              <a:t>Inference in Temporal models</a:t>
            </a:r>
            <a:endParaRPr lang="en-IN" dirty="0">
              <a:solidFill>
                <a:srgbClr val="E52774"/>
              </a:solidFill>
            </a:endParaRPr>
          </a:p>
        </p:txBody>
      </p:sp>
      <p:sp>
        <p:nvSpPr>
          <p:cNvPr id="6" name="TextBox 5">
            <a:extLst>
              <a:ext uri="{FF2B5EF4-FFF2-40B4-BE49-F238E27FC236}">
                <a16:creationId xmlns:a16="http://schemas.microsoft.com/office/drawing/2014/main" id="{6205D26B-B6C7-9C10-A778-5514B5D1DFC0}"/>
              </a:ext>
            </a:extLst>
          </p:cNvPr>
          <p:cNvSpPr txBox="1"/>
          <p:nvPr/>
        </p:nvSpPr>
        <p:spPr>
          <a:xfrm>
            <a:off x="938626" y="1012299"/>
            <a:ext cx="10314747" cy="2395720"/>
          </a:xfrm>
          <a:prstGeom prst="rect">
            <a:avLst/>
          </a:prstGeom>
          <a:noFill/>
          <a:ln>
            <a:solidFill>
              <a:srgbClr val="FF0000"/>
            </a:solidFill>
          </a:ln>
        </p:spPr>
        <p:txBody>
          <a:bodyPr wrap="square">
            <a:spAutoFit/>
          </a:bodyPr>
          <a:lstStyle/>
          <a:p>
            <a:pPr>
              <a:lnSpc>
                <a:spcPct val="120000"/>
              </a:lnSpc>
            </a:pPr>
            <a:r>
              <a:rPr lang="en-US" sz="2400" b="1" dirty="0">
                <a:solidFill>
                  <a:srgbClr val="E52774"/>
                </a:solidFill>
              </a:rPr>
              <a:t>Smoothing: </a:t>
            </a:r>
            <a:r>
              <a:rPr lang="en-US" sz="2400" dirty="0"/>
              <a:t>This is the task of computing the posterior distribution over a past state, given all evidence up to the present. </a:t>
            </a:r>
          </a:p>
          <a:p>
            <a:pPr marL="270510" algn="just">
              <a:lnSpc>
                <a:spcPct val="130000"/>
              </a:lnSpc>
              <a:tabLst>
                <a:tab pos="810260" algn="l"/>
              </a:tabLst>
            </a:pPr>
            <a:r>
              <a:rPr lang="en-US" sz="2400" dirty="0"/>
              <a:t>                        i.e.,  </a:t>
            </a:r>
            <a:r>
              <a:rPr lang="en-US" sz="2800" dirty="0">
                <a:solidFill>
                  <a:srgbClr val="C00000"/>
                </a:solidFill>
              </a:rPr>
              <a:t>compute </a:t>
            </a:r>
            <a:r>
              <a:rPr lang="en-IN" sz="2800" dirty="0">
                <a:solidFill>
                  <a:srgbClr val="C00000"/>
                </a:solidFill>
                <a:effectLst/>
                <a:latin typeface="Times New Roman" panose="02020603050405020304" pitchFamily="18" charset="0"/>
                <a:ea typeface="Times New Roman" panose="02020603050405020304" pitchFamily="18" charset="0"/>
              </a:rPr>
              <a:t>P(X</a:t>
            </a:r>
            <a:r>
              <a:rPr lang="en-IN" sz="2800" baseline="-25000" dirty="0">
                <a:solidFill>
                  <a:srgbClr val="C00000"/>
                </a:solidFill>
                <a:effectLst/>
                <a:latin typeface="Times New Roman" panose="02020603050405020304" pitchFamily="18" charset="0"/>
                <a:ea typeface="Times New Roman" panose="02020603050405020304" pitchFamily="18" charset="0"/>
              </a:rPr>
              <a:t>k</a:t>
            </a:r>
            <a:r>
              <a:rPr lang="en-IN" sz="2800" dirty="0">
                <a:solidFill>
                  <a:srgbClr val="C00000"/>
                </a:solidFill>
                <a:effectLst/>
                <a:latin typeface="Times New Roman" panose="02020603050405020304" pitchFamily="18" charset="0"/>
                <a:ea typeface="Times New Roman" panose="02020603050405020304" pitchFamily="18" charset="0"/>
              </a:rPr>
              <a:t>|e1:t)  </a:t>
            </a:r>
            <a:r>
              <a:rPr lang="en-US" sz="2400" dirty="0"/>
              <a:t>for some k such that 0 ≤ k&lt;t.</a:t>
            </a:r>
          </a:p>
          <a:p>
            <a:pPr>
              <a:lnSpc>
                <a:spcPct val="120000"/>
              </a:lnSpc>
            </a:pPr>
            <a:r>
              <a:rPr lang="en-US" sz="2400" dirty="0">
                <a:solidFill>
                  <a:srgbClr val="2E23BB"/>
                </a:solidFill>
              </a:rPr>
              <a:t>In the umbrella example - computing the probability that it rained last Wednesday, given all the observations of the umbrella carrier made up to today</a:t>
            </a:r>
            <a:endParaRPr lang="en-IN" sz="2400" dirty="0">
              <a:solidFill>
                <a:srgbClr val="2E23BB"/>
              </a:solidFill>
            </a:endParaRPr>
          </a:p>
        </p:txBody>
      </p:sp>
    </p:spTree>
    <p:extLst>
      <p:ext uri="{BB962C8B-B14F-4D97-AF65-F5344CB8AC3E}">
        <p14:creationId xmlns:p14="http://schemas.microsoft.com/office/powerpoint/2010/main" val="3797491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D9BA83-C20A-4AC0-AC7F-EC416DA78C2A}"/>
              </a:ext>
            </a:extLst>
          </p:cNvPr>
          <p:cNvPicPr>
            <a:picLocks noGrp="1" noChangeAspect="1"/>
          </p:cNvPicPr>
          <p:nvPr>
            <p:ph idx="1"/>
          </p:nvPr>
        </p:nvPicPr>
        <p:blipFill>
          <a:blip r:embed="rId2"/>
          <a:stretch>
            <a:fillRect/>
          </a:stretch>
        </p:blipFill>
        <p:spPr>
          <a:xfrm>
            <a:off x="1610140" y="1706933"/>
            <a:ext cx="8110330" cy="3958383"/>
          </a:xfrm>
          <a:ln w="15875">
            <a:solidFill>
              <a:schemeClr val="accent1"/>
            </a:solidFill>
          </a:ln>
        </p:spPr>
      </p:pic>
      <p:sp>
        <p:nvSpPr>
          <p:cNvPr id="2" name="TextBox 1">
            <a:extLst>
              <a:ext uri="{FF2B5EF4-FFF2-40B4-BE49-F238E27FC236}">
                <a16:creationId xmlns:a16="http://schemas.microsoft.com/office/drawing/2014/main" id="{2D4F890F-C624-4518-B77F-288EF76DDF6E}"/>
              </a:ext>
            </a:extLst>
          </p:cNvPr>
          <p:cNvSpPr txBox="1"/>
          <p:nvPr/>
        </p:nvSpPr>
        <p:spPr>
          <a:xfrm>
            <a:off x="904767" y="669464"/>
            <a:ext cx="10382465" cy="523220"/>
          </a:xfrm>
          <a:prstGeom prst="rect">
            <a:avLst/>
          </a:prstGeom>
          <a:noFill/>
        </p:spPr>
        <p:txBody>
          <a:bodyPr wrap="square" rtlCol="0">
            <a:spAutoFit/>
          </a:bodyPr>
          <a:lstStyle/>
          <a:p>
            <a:r>
              <a:rPr lang="en-IN" sz="2800" dirty="0">
                <a:solidFill>
                  <a:srgbClr val="FF0000"/>
                </a:solidFill>
              </a:rPr>
              <a:t>Hidden Markov model, Dynamic Bayesian network, Kalman filtering</a:t>
            </a:r>
          </a:p>
        </p:txBody>
      </p:sp>
    </p:spTree>
    <p:extLst>
      <p:ext uri="{BB962C8B-B14F-4D97-AF65-F5344CB8AC3E}">
        <p14:creationId xmlns:p14="http://schemas.microsoft.com/office/powerpoint/2010/main" val="1626365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9E5E-62DA-43ED-A609-EFA272C3151C}"/>
              </a:ext>
            </a:extLst>
          </p:cNvPr>
          <p:cNvSpPr>
            <a:spLocks noGrp="1"/>
          </p:cNvSpPr>
          <p:nvPr>
            <p:ph type="title"/>
          </p:nvPr>
        </p:nvSpPr>
        <p:spPr>
          <a:xfrm>
            <a:off x="4525618" y="116647"/>
            <a:ext cx="2958548" cy="797753"/>
          </a:xfrm>
        </p:spPr>
        <p:txBody>
          <a:bodyPr>
            <a:normAutofit fontScale="90000"/>
          </a:bodyPr>
          <a:lstStyle/>
          <a:p>
            <a:r>
              <a:rPr lang="en-IN" dirty="0">
                <a:solidFill>
                  <a:srgbClr val="C00000"/>
                </a:solidFill>
              </a:rPr>
              <a:t>Why  HMM? </a:t>
            </a:r>
          </a:p>
        </p:txBody>
      </p:sp>
      <p:sp>
        <p:nvSpPr>
          <p:cNvPr id="3" name="Content Placeholder 2">
            <a:extLst>
              <a:ext uri="{FF2B5EF4-FFF2-40B4-BE49-F238E27FC236}">
                <a16:creationId xmlns:a16="http://schemas.microsoft.com/office/drawing/2014/main" id="{3DCB76BD-70FF-4932-9B89-8B8BD5DAC048}"/>
              </a:ext>
            </a:extLst>
          </p:cNvPr>
          <p:cNvSpPr>
            <a:spLocks noGrp="1"/>
          </p:cNvSpPr>
          <p:nvPr>
            <p:ph idx="1"/>
          </p:nvPr>
        </p:nvSpPr>
        <p:spPr>
          <a:xfrm>
            <a:off x="1040296" y="1003852"/>
            <a:ext cx="9929191" cy="4144617"/>
          </a:xfrm>
        </p:spPr>
        <p:txBody>
          <a:bodyPr>
            <a:noAutofit/>
          </a:bodyPr>
          <a:lstStyle/>
          <a:p>
            <a:r>
              <a:rPr lang="en-US" dirty="0"/>
              <a:t>A Markov chain is useful when we need to compute a probability for a sequence of observable events. </a:t>
            </a:r>
          </a:p>
          <a:p>
            <a:r>
              <a:rPr lang="en-US" dirty="0"/>
              <a:t>In many cases, however, the events we are interested in are hidden </a:t>
            </a:r>
          </a:p>
          <a:p>
            <a:r>
              <a:rPr lang="en-US" dirty="0"/>
              <a:t>we don’t observe them directly. For example we don’t normally observe part-of-speech tags in a text. </a:t>
            </a:r>
          </a:p>
          <a:p>
            <a:pPr marL="268288" indent="-268288">
              <a:buNone/>
            </a:pPr>
            <a:r>
              <a:rPr lang="en-US" dirty="0"/>
              <a:t>    Rather, we see words, and must infer the tags from the word sequence. We call the tags hidden because they are not observed.</a:t>
            </a:r>
            <a:endParaRPr lang="en-IN" dirty="0"/>
          </a:p>
        </p:txBody>
      </p:sp>
      <p:sp>
        <p:nvSpPr>
          <p:cNvPr id="7" name="TextBox 6">
            <a:extLst>
              <a:ext uri="{FF2B5EF4-FFF2-40B4-BE49-F238E27FC236}">
                <a16:creationId xmlns:a16="http://schemas.microsoft.com/office/drawing/2014/main" id="{28CD4DF5-5FD1-3A0F-68DE-0252517B030E}"/>
              </a:ext>
            </a:extLst>
          </p:cNvPr>
          <p:cNvSpPr txBox="1"/>
          <p:nvPr/>
        </p:nvSpPr>
        <p:spPr>
          <a:xfrm>
            <a:off x="1222513" y="5069318"/>
            <a:ext cx="10033551" cy="1569660"/>
          </a:xfrm>
          <a:prstGeom prst="rect">
            <a:avLst/>
          </a:prstGeom>
          <a:noFill/>
        </p:spPr>
        <p:txBody>
          <a:bodyPr wrap="square">
            <a:spAutoFit/>
          </a:bodyPr>
          <a:lstStyle/>
          <a:p>
            <a:pPr algn="just"/>
            <a:r>
              <a:rPr lang="en-US" sz="2400" dirty="0"/>
              <a:t>Example: You are the security guard stationed at a secret underground installation. You want to know whether it’s raining today, but your only access to the outside world occurs each morning when you see the director coming in with, or without, an umbrella. </a:t>
            </a:r>
            <a:endParaRPr lang="en-IN" sz="2400" dirty="0"/>
          </a:p>
        </p:txBody>
      </p:sp>
    </p:spTree>
    <p:extLst>
      <p:ext uri="{BB962C8B-B14F-4D97-AF65-F5344CB8AC3E}">
        <p14:creationId xmlns:p14="http://schemas.microsoft.com/office/powerpoint/2010/main" val="217208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FCE25E-FD68-40D5-B1F8-83859575B3BE}"/>
              </a:ext>
            </a:extLst>
          </p:cNvPr>
          <p:cNvPicPr>
            <a:picLocks noChangeAspect="1"/>
          </p:cNvPicPr>
          <p:nvPr/>
        </p:nvPicPr>
        <p:blipFill>
          <a:blip r:embed="rId2"/>
          <a:stretch>
            <a:fillRect/>
          </a:stretch>
        </p:blipFill>
        <p:spPr>
          <a:xfrm>
            <a:off x="2489839" y="1534873"/>
            <a:ext cx="6488231" cy="4571637"/>
          </a:xfrm>
          <a:prstGeom prst="rect">
            <a:avLst/>
          </a:prstGeom>
        </p:spPr>
      </p:pic>
      <p:sp>
        <p:nvSpPr>
          <p:cNvPr id="8" name="Title 1">
            <a:extLst>
              <a:ext uri="{FF2B5EF4-FFF2-40B4-BE49-F238E27FC236}">
                <a16:creationId xmlns:a16="http://schemas.microsoft.com/office/drawing/2014/main" id="{7B0D2050-FE74-48AC-B4ED-C1CC9BE242A5}"/>
              </a:ext>
            </a:extLst>
          </p:cNvPr>
          <p:cNvSpPr>
            <a:spLocks noGrp="1"/>
          </p:cNvSpPr>
          <p:nvPr>
            <p:ph type="title"/>
          </p:nvPr>
        </p:nvSpPr>
        <p:spPr>
          <a:xfrm>
            <a:off x="3665234" y="403420"/>
            <a:ext cx="3923233" cy="446452"/>
          </a:xfrm>
        </p:spPr>
        <p:txBody>
          <a:bodyPr>
            <a:normAutofit fontScale="90000"/>
          </a:bodyPr>
          <a:lstStyle/>
          <a:p>
            <a:br>
              <a:rPr lang="en-IN" dirty="0">
                <a:solidFill>
                  <a:srgbClr val="C00000"/>
                </a:solidFill>
              </a:rPr>
            </a:br>
            <a:r>
              <a:rPr lang="en-IN" dirty="0">
                <a:solidFill>
                  <a:srgbClr val="C00000"/>
                </a:solidFill>
              </a:rPr>
              <a:t>Bayesian Network </a:t>
            </a:r>
            <a:br>
              <a:rPr lang="en-IN" sz="3600" dirty="0">
                <a:solidFill>
                  <a:srgbClr val="C00000"/>
                </a:solidFill>
              </a:rPr>
            </a:br>
            <a:endParaRPr lang="en-IN" sz="3600" dirty="0">
              <a:solidFill>
                <a:srgbClr val="C00000"/>
              </a:solidFill>
            </a:endParaRPr>
          </a:p>
        </p:txBody>
      </p:sp>
    </p:spTree>
    <p:extLst>
      <p:ext uri="{BB962C8B-B14F-4D97-AF65-F5344CB8AC3E}">
        <p14:creationId xmlns:p14="http://schemas.microsoft.com/office/powerpoint/2010/main" val="298946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2">
            <a:extLst>
              <a:ext uri="{FF2B5EF4-FFF2-40B4-BE49-F238E27FC236}">
                <a16:creationId xmlns:a16="http://schemas.microsoft.com/office/drawing/2014/main" id="{F3CCFCAD-63AA-4653-AAB4-66392589B368}"/>
              </a:ext>
            </a:extLst>
          </p:cNvPr>
          <p:cNvSpPr>
            <a:spLocks noGrp="1" noChangeArrowheads="1"/>
          </p:cNvSpPr>
          <p:nvPr>
            <p:ph type="title"/>
          </p:nvPr>
        </p:nvSpPr>
        <p:spPr>
          <a:xfrm>
            <a:off x="3810001" y="228854"/>
            <a:ext cx="4017964" cy="683173"/>
          </a:xfrm>
        </p:spPr>
        <p:txBody>
          <a:bodyPr>
            <a:normAutofit fontScale="90000"/>
          </a:bodyPr>
          <a:lstStyle/>
          <a:p>
            <a:pPr eaLnBrk="1" hangingPunct="1"/>
            <a:r>
              <a:rPr lang="en-US" altLang="en-US" dirty="0">
                <a:solidFill>
                  <a:srgbClr val="C00000"/>
                </a:solidFill>
              </a:rPr>
              <a:t>What is an HMM?</a:t>
            </a:r>
          </a:p>
        </p:txBody>
      </p:sp>
      <p:sp>
        <p:nvSpPr>
          <p:cNvPr id="4099" name="Rectangle 4">
            <a:extLst>
              <a:ext uri="{FF2B5EF4-FFF2-40B4-BE49-F238E27FC236}">
                <a16:creationId xmlns:a16="http://schemas.microsoft.com/office/drawing/2014/main" id="{8941B548-58E5-4F82-A3B6-9CC97BCDB8E5}"/>
              </a:ext>
            </a:extLst>
          </p:cNvPr>
          <p:cNvSpPr>
            <a:spLocks noGrp="1" noChangeArrowheads="1"/>
          </p:cNvSpPr>
          <p:nvPr>
            <p:ph type="body" sz="half" idx="4294967295"/>
          </p:nvPr>
        </p:nvSpPr>
        <p:spPr>
          <a:xfrm>
            <a:off x="947073" y="3840243"/>
            <a:ext cx="10297854" cy="2737873"/>
          </a:xfrm>
        </p:spPr>
        <p:txBody>
          <a:bodyPr>
            <a:noAutofit/>
          </a:bodyPr>
          <a:lstStyle/>
          <a:p>
            <a:pPr eaLnBrk="1" hangingPunct="1"/>
            <a:r>
              <a:rPr lang="en-US" altLang="en-US" sz="3200" dirty="0"/>
              <a:t>Graphical Model - circles indicate states - arrows indicate probabilistic dependencies between states</a:t>
            </a:r>
          </a:p>
          <a:p>
            <a:r>
              <a:rPr lang="en-US" sz="3200" dirty="0"/>
              <a:t>Stochastic model where the states of the model are hidden</a:t>
            </a:r>
          </a:p>
          <a:p>
            <a:r>
              <a:rPr lang="en-US" sz="3200" dirty="0"/>
              <a:t>Each state can emit an output which is observed</a:t>
            </a:r>
          </a:p>
          <a:p>
            <a:r>
              <a:rPr lang="en-US" sz="3200" dirty="0"/>
              <a:t>A temporal probabilistic model </a:t>
            </a:r>
            <a:endParaRPr lang="en-US" altLang="en-US" sz="3200" dirty="0"/>
          </a:p>
        </p:txBody>
      </p:sp>
      <p:grpSp>
        <p:nvGrpSpPr>
          <p:cNvPr id="2" name="Group 1">
            <a:extLst>
              <a:ext uri="{FF2B5EF4-FFF2-40B4-BE49-F238E27FC236}">
                <a16:creationId xmlns:a16="http://schemas.microsoft.com/office/drawing/2014/main" id="{78D9A615-A5C6-45D4-A235-DF761BC3BC95}"/>
              </a:ext>
            </a:extLst>
          </p:cNvPr>
          <p:cNvGrpSpPr/>
          <p:nvPr/>
        </p:nvGrpSpPr>
        <p:grpSpPr>
          <a:xfrm>
            <a:off x="2286000" y="1295400"/>
            <a:ext cx="7577138" cy="1905001"/>
            <a:chOff x="2286000" y="1295400"/>
            <a:chExt cx="7577138" cy="1905001"/>
          </a:xfrm>
        </p:grpSpPr>
        <p:grpSp>
          <p:nvGrpSpPr>
            <p:cNvPr id="4100" name="Group 40">
              <a:extLst>
                <a:ext uri="{FF2B5EF4-FFF2-40B4-BE49-F238E27FC236}">
                  <a16:creationId xmlns:a16="http://schemas.microsoft.com/office/drawing/2014/main" id="{EF49BC19-7AC1-46AC-ACED-6495785F7031}"/>
                </a:ext>
              </a:extLst>
            </p:cNvPr>
            <p:cNvGrpSpPr>
              <a:grpSpLocks/>
            </p:cNvGrpSpPr>
            <p:nvPr/>
          </p:nvGrpSpPr>
          <p:grpSpPr bwMode="auto">
            <a:xfrm>
              <a:off x="3810001" y="1295400"/>
              <a:ext cx="4683125" cy="1905000"/>
              <a:chOff x="1082" y="480"/>
              <a:chExt cx="3334" cy="1550"/>
            </a:xfrm>
          </p:grpSpPr>
          <p:sp>
            <p:nvSpPr>
              <p:cNvPr id="4109" name="Oval 7">
                <a:extLst>
                  <a:ext uri="{FF2B5EF4-FFF2-40B4-BE49-F238E27FC236}">
                    <a16:creationId xmlns:a16="http://schemas.microsoft.com/office/drawing/2014/main" id="{A8958189-F961-4570-AD96-587ECC4FC25E}"/>
                  </a:ext>
                </a:extLst>
              </p:cNvPr>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4110" name="Oval 11">
                <a:extLst>
                  <a:ext uri="{FF2B5EF4-FFF2-40B4-BE49-F238E27FC236}">
                    <a16:creationId xmlns:a16="http://schemas.microsoft.com/office/drawing/2014/main" id="{0C231304-ABC8-4964-9ABA-208E8E35E190}"/>
                  </a:ext>
                </a:extLst>
              </p:cNvPr>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4111" name="Oval 19">
                <a:extLst>
                  <a:ext uri="{FF2B5EF4-FFF2-40B4-BE49-F238E27FC236}">
                    <a16:creationId xmlns:a16="http://schemas.microsoft.com/office/drawing/2014/main" id="{E1D520EA-8637-46B0-BADB-9BA7B3B01A77}"/>
                  </a:ext>
                </a:extLst>
              </p:cNvPr>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4112" name="Oval 20">
                <a:extLst>
                  <a:ext uri="{FF2B5EF4-FFF2-40B4-BE49-F238E27FC236}">
                    <a16:creationId xmlns:a16="http://schemas.microsoft.com/office/drawing/2014/main" id="{979BFE9D-2495-4A8E-AD53-71CC677503FC}"/>
                  </a:ext>
                </a:extLst>
              </p:cNvPr>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4113" name="Oval 23">
                <a:extLst>
                  <a:ext uri="{FF2B5EF4-FFF2-40B4-BE49-F238E27FC236}">
                    <a16:creationId xmlns:a16="http://schemas.microsoft.com/office/drawing/2014/main" id="{616E001D-765A-47A1-BDD1-1AF776328837}"/>
                  </a:ext>
                </a:extLst>
              </p:cNvPr>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4114" name="Oval 24">
                <a:extLst>
                  <a:ext uri="{FF2B5EF4-FFF2-40B4-BE49-F238E27FC236}">
                    <a16:creationId xmlns:a16="http://schemas.microsoft.com/office/drawing/2014/main" id="{A9B31D4A-1D9D-4147-8671-B84C0F37C2CE}"/>
                  </a:ext>
                </a:extLst>
              </p:cNvPr>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4115" name="AutoShape 29">
                <a:extLst>
                  <a:ext uri="{FF2B5EF4-FFF2-40B4-BE49-F238E27FC236}">
                    <a16:creationId xmlns:a16="http://schemas.microsoft.com/office/drawing/2014/main" id="{8E87AC73-CE18-443A-B539-F1DD0A9FE6BB}"/>
                  </a:ext>
                </a:extLst>
              </p:cNvPr>
              <p:cNvCxnSpPr>
                <a:cxnSpLocks noChangeShapeType="1"/>
                <a:stCxn id="4109" idx="4"/>
                <a:endCxn id="4110" idx="0"/>
              </p:cNvCxnSpPr>
              <p:nvPr/>
            </p:nvCxnSpPr>
            <p:spPr bwMode="auto">
              <a:xfrm>
                <a:off x="1765"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6" name="AutoShape 31">
                <a:extLst>
                  <a:ext uri="{FF2B5EF4-FFF2-40B4-BE49-F238E27FC236}">
                    <a16:creationId xmlns:a16="http://schemas.microsoft.com/office/drawing/2014/main" id="{36E5BB9D-7D17-443A-BA9D-22BA717EFE63}"/>
                  </a:ext>
                </a:extLst>
              </p:cNvPr>
              <p:cNvCxnSpPr>
                <a:cxnSpLocks noChangeShapeType="1"/>
                <a:stCxn id="4111" idx="4"/>
                <a:endCxn id="4112" idx="0"/>
              </p:cNvCxnSpPr>
              <p:nvPr/>
            </p:nvCxnSpPr>
            <p:spPr bwMode="auto">
              <a:xfrm>
                <a:off x="2749"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7" name="AutoShape 32">
                <a:extLst>
                  <a:ext uri="{FF2B5EF4-FFF2-40B4-BE49-F238E27FC236}">
                    <a16:creationId xmlns:a16="http://schemas.microsoft.com/office/drawing/2014/main" id="{E28B5B02-46E1-4574-9E6C-F7E7A7AA160C}"/>
                  </a:ext>
                </a:extLst>
              </p:cNvPr>
              <p:cNvCxnSpPr>
                <a:cxnSpLocks noChangeShapeType="1"/>
                <a:stCxn id="4113" idx="4"/>
                <a:endCxn id="4114" idx="0"/>
              </p:cNvCxnSpPr>
              <p:nvPr/>
            </p:nvCxnSpPr>
            <p:spPr bwMode="auto">
              <a:xfrm>
                <a:off x="3733"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8" name="AutoShape 33">
                <a:extLst>
                  <a:ext uri="{FF2B5EF4-FFF2-40B4-BE49-F238E27FC236}">
                    <a16:creationId xmlns:a16="http://schemas.microsoft.com/office/drawing/2014/main" id="{AF6F69EE-F600-4BFE-9D15-1D4B8A8038D0}"/>
                  </a:ext>
                </a:extLst>
              </p:cNvPr>
              <p:cNvCxnSpPr>
                <a:cxnSpLocks noChangeShapeType="1"/>
                <a:stCxn id="4109" idx="6"/>
                <a:endCxn id="4111" idx="2"/>
              </p:cNvCxnSpPr>
              <p:nvPr/>
            </p:nvCxnSpPr>
            <p:spPr bwMode="auto">
              <a:xfrm>
                <a:off x="1994"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9" name="AutoShape 34">
                <a:extLst>
                  <a:ext uri="{FF2B5EF4-FFF2-40B4-BE49-F238E27FC236}">
                    <a16:creationId xmlns:a16="http://schemas.microsoft.com/office/drawing/2014/main" id="{1A09B647-2EEC-43F5-903D-A2BEFA715E11}"/>
                  </a:ext>
                </a:extLst>
              </p:cNvPr>
              <p:cNvCxnSpPr>
                <a:cxnSpLocks noChangeShapeType="1"/>
                <a:stCxn id="4111" idx="6"/>
                <a:endCxn id="4113" idx="2"/>
              </p:cNvCxnSpPr>
              <p:nvPr/>
            </p:nvCxnSpPr>
            <p:spPr bwMode="auto">
              <a:xfrm>
                <a:off x="2978"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20" name="AutoShape 38">
                <a:extLst>
                  <a:ext uri="{FF2B5EF4-FFF2-40B4-BE49-F238E27FC236}">
                    <a16:creationId xmlns:a16="http://schemas.microsoft.com/office/drawing/2014/main" id="{66AA2845-D26A-4238-BCE3-2D64721C3C1A}"/>
                  </a:ext>
                </a:extLst>
              </p:cNvPr>
              <p:cNvCxnSpPr>
                <a:cxnSpLocks noChangeShapeType="1"/>
                <a:endCxn id="4109" idx="2"/>
              </p:cNvCxnSpPr>
              <p:nvPr/>
            </p:nvCxnSpPr>
            <p:spPr bwMode="auto">
              <a:xfrm>
                <a:off x="108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21" name="AutoShape 39">
                <a:extLst>
                  <a:ext uri="{FF2B5EF4-FFF2-40B4-BE49-F238E27FC236}">
                    <a16:creationId xmlns:a16="http://schemas.microsoft.com/office/drawing/2014/main" id="{7DCF670D-5214-4126-BE26-9131387F36E5}"/>
                  </a:ext>
                </a:extLst>
              </p:cNvPr>
              <p:cNvCxnSpPr>
                <a:cxnSpLocks noChangeShapeType="1"/>
                <a:stCxn id="4113" idx="6"/>
              </p:cNvCxnSpPr>
              <p:nvPr/>
            </p:nvCxnSpPr>
            <p:spPr bwMode="auto">
              <a:xfrm>
                <a:off x="396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01" name="Oval 43">
              <a:extLst>
                <a:ext uri="{FF2B5EF4-FFF2-40B4-BE49-F238E27FC236}">
                  <a16:creationId xmlns:a16="http://schemas.microsoft.com/office/drawing/2014/main" id="{970768EB-556D-454D-A96B-E0B8BFBAB3B6}"/>
                </a:ext>
              </a:extLst>
            </p:cNvPr>
            <p:cNvSpPr>
              <a:spLocks noChangeArrowheads="1"/>
            </p:cNvSpPr>
            <p:nvPr/>
          </p:nvSpPr>
          <p:spPr bwMode="auto">
            <a:xfrm>
              <a:off x="22860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4102" name="Oval 44">
              <a:extLst>
                <a:ext uri="{FF2B5EF4-FFF2-40B4-BE49-F238E27FC236}">
                  <a16:creationId xmlns:a16="http://schemas.microsoft.com/office/drawing/2014/main" id="{5E7C4DA8-E1FD-4ACC-BBEC-9CB245776D37}"/>
                </a:ext>
              </a:extLst>
            </p:cNvPr>
            <p:cNvSpPr>
              <a:spLocks noChangeArrowheads="1"/>
            </p:cNvSpPr>
            <p:nvPr/>
          </p:nvSpPr>
          <p:spPr bwMode="auto">
            <a:xfrm>
              <a:off x="22860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4103" name="AutoShape 45">
              <a:extLst>
                <a:ext uri="{FF2B5EF4-FFF2-40B4-BE49-F238E27FC236}">
                  <a16:creationId xmlns:a16="http://schemas.microsoft.com/office/drawing/2014/main" id="{BF8637C9-56CB-416C-B5D0-D74E81A9E8BF}"/>
                </a:ext>
              </a:extLst>
            </p:cNvPr>
            <p:cNvCxnSpPr>
              <a:cxnSpLocks noChangeShapeType="1"/>
              <a:stCxn id="4101" idx="4"/>
              <a:endCxn id="4102" idx="0"/>
            </p:cNvCxnSpPr>
            <p:nvPr/>
          </p:nvCxnSpPr>
          <p:spPr bwMode="auto">
            <a:xfrm>
              <a:off x="2606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4" name="AutoShape 46">
              <a:extLst>
                <a:ext uri="{FF2B5EF4-FFF2-40B4-BE49-F238E27FC236}">
                  <a16:creationId xmlns:a16="http://schemas.microsoft.com/office/drawing/2014/main" id="{B90AC98A-EBD6-4697-8DF9-DDAE4F3026EF}"/>
                </a:ext>
              </a:extLst>
            </p:cNvPr>
            <p:cNvCxnSpPr>
              <a:cxnSpLocks noChangeShapeType="1"/>
            </p:cNvCxnSpPr>
            <p:nvPr/>
          </p:nvCxnSpPr>
          <p:spPr bwMode="auto">
            <a:xfrm>
              <a:off x="2971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5" name="Oval 47">
              <a:extLst>
                <a:ext uri="{FF2B5EF4-FFF2-40B4-BE49-F238E27FC236}">
                  <a16:creationId xmlns:a16="http://schemas.microsoft.com/office/drawing/2014/main" id="{8254DB34-89D4-4D9C-B200-26C4EFB85662}"/>
                </a:ext>
              </a:extLst>
            </p:cNvPr>
            <p:cNvSpPr>
              <a:spLocks noChangeArrowheads="1"/>
            </p:cNvSpPr>
            <p:nvPr/>
          </p:nvSpPr>
          <p:spPr bwMode="auto">
            <a:xfrm>
              <a:off x="92202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4106" name="Oval 48">
              <a:extLst>
                <a:ext uri="{FF2B5EF4-FFF2-40B4-BE49-F238E27FC236}">
                  <a16:creationId xmlns:a16="http://schemas.microsoft.com/office/drawing/2014/main" id="{9DDDD70F-E5F5-4DFE-A682-787A15AC2EE8}"/>
                </a:ext>
              </a:extLst>
            </p:cNvPr>
            <p:cNvSpPr>
              <a:spLocks noChangeArrowheads="1"/>
            </p:cNvSpPr>
            <p:nvPr/>
          </p:nvSpPr>
          <p:spPr bwMode="auto">
            <a:xfrm>
              <a:off x="92202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4107" name="AutoShape 49">
              <a:extLst>
                <a:ext uri="{FF2B5EF4-FFF2-40B4-BE49-F238E27FC236}">
                  <a16:creationId xmlns:a16="http://schemas.microsoft.com/office/drawing/2014/main" id="{ECFD9367-4D24-43C2-9574-F7A50660ADD7}"/>
                </a:ext>
              </a:extLst>
            </p:cNvPr>
            <p:cNvCxnSpPr>
              <a:cxnSpLocks noChangeShapeType="1"/>
              <a:stCxn id="4105" idx="4"/>
              <a:endCxn id="4106" idx="0"/>
            </p:cNvCxnSpPr>
            <p:nvPr/>
          </p:nvCxnSpPr>
          <p:spPr bwMode="auto">
            <a:xfrm>
              <a:off x="9540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8" name="AutoShape 50">
              <a:extLst>
                <a:ext uri="{FF2B5EF4-FFF2-40B4-BE49-F238E27FC236}">
                  <a16:creationId xmlns:a16="http://schemas.microsoft.com/office/drawing/2014/main" id="{3F262462-24E1-487D-B28C-EE7C243830C6}"/>
                </a:ext>
              </a:extLst>
            </p:cNvPr>
            <p:cNvCxnSpPr>
              <a:cxnSpLocks noChangeShapeType="1"/>
              <a:endCxn id="4105" idx="2"/>
            </p:cNvCxnSpPr>
            <p:nvPr/>
          </p:nvCxnSpPr>
          <p:spPr bwMode="auto">
            <a:xfrm flipV="1">
              <a:off x="8915400" y="1598614"/>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a:extLst>
              <a:ext uri="{FF2B5EF4-FFF2-40B4-BE49-F238E27FC236}">
                <a16:creationId xmlns:a16="http://schemas.microsoft.com/office/drawing/2014/main" id="{2E3A09DB-0702-4D90-A71C-3E727A6DD4F1}"/>
              </a:ext>
            </a:extLst>
          </p:cNvPr>
          <p:cNvSpPr>
            <a:spLocks noChangeArrowheads="1"/>
          </p:cNvSpPr>
          <p:nvPr/>
        </p:nvSpPr>
        <p:spPr bwMode="auto">
          <a:xfrm>
            <a:off x="1981200" y="1143000"/>
            <a:ext cx="8229600" cy="9144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5123" name="Rectangle 2">
            <a:extLst>
              <a:ext uri="{FF2B5EF4-FFF2-40B4-BE49-F238E27FC236}">
                <a16:creationId xmlns:a16="http://schemas.microsoft.com/office/drawing/2014/main" id="{793E15C4-E083-4666-9FF8-9FF4CB46F0C8}"/>
              </a:ext>
            </a:extLst>
          </p:cNvPr>
          <p:cNvSpPr>
            <a:spLocks noGrp="1" noChangeArrowheads="1"/>
          </p:cNvSpPr>
          <p:nvPr>
            <p:ph type="title"/>
          </p:nvPr>
        </p:nvSpPr>
        <p:spPr>
          <a:xfrm>
            <a:off x="260786" y="53976"/>
            <a:ext cx="4339630" cy="723900"/>
          </a:xfrm>
        </p:spPr>
        <p:txBody>
          <a:bodyPr/>
          <a:lstStyle/>
          <a:p>
            <a:pPr eaLnBrk="1" hangingPunct="1"/>
            <a:r>
              <a:rPr lang="en-US" altLang="en-US" b="1"/>
              <a:t>What is an HMM?</a:t>
            </a:r>
          </a:p>
        </p:txBody>
      </p:sp>
      <p:sp>
        <p:nvSpPr>
          <p:cNvPr id="5124" name="Rectangle 3">
            <a:extLst>
              <a:ext uri="{FF2B5EF4-FFF2-40B4-BE49-F238E27FC236}">
                <a16:creationId xmlns:a16="http://schemas.microsoft.com/office/drawing/2014/main" id="{C9D75004-177E-4828-8B08-912473B48ACB}"/>
              </a:ext>
            </a:extLst>
          </p:cNvPr>
          <p:cNvSpPr>
            <a:spLocks noGrp="1" noChangeArrowheads="1"/>
          </p:cNvSpPr>
          <p:nvPr>
            <p:ph type="body" sz="half" idx="4294967295"/>
          </p:nvPr>
        </p:nvSpPr>
        <p:spPr>
          <a:xfrm>
            <a:off x="1140607" y="3581399"/>
            <a:ext cx="9070193" cy="1981200"/>
          </a:xfrm>
        </p:spPr>
        <p:txBody>
          <a:bodyPr/>
          <a:lstStyle/>
          <a:p>
            <a:pPr eaLnBrk="1" hangingPunct="1"/>
            <a:r>
              <a:rPr lang="en-US" altLang="en-US" dirty="0"/>
              <a:t>Green circles are </a:t>
            </a:r>
            <a:r>
              <a:rPr lang="en-US" altLang="en-US" b="1" i="1" dirty="0"/>
              <a:t>hidden states</a:t>
            </a:r>
          </a:p>
          <a:p>
            <a:pPr eaLnBrk="1" hangingPunct="1"/>
            <a:r>
              <a:rPr lang="en-US" altLang="en-US" dirty="0"/>
              <a:t>Dependent only on the previous state</a:t>
            </a:r>
          </a:p>
          <a:p>
            <a:pPr eaLnBrk="1" hangingPunct="1"/>
            <a:r>
              <a:rPr lang="en-US" altLang="en-US" dirty="0"/>
              <a:t>“The past is independent of the future given the present.”</a:t>
            </a:r>
          </a:p>
          <a:p>
            <a:pPr eaLnBrk="1" hangingPunct="1"/>
            <a:endParaRPr lang="en-US" altLang="en-US" dirty="0"/>
          </a:p>
          <a:p>
            <a:pPr eaLnBrk="1" hangingPunct="1"/>
            <a:endParaRPr lang="en-US" altLang="en-US" dirty="0"/>
          </a:p>
        </p:txBody>
      </p:sp>
      <p:grpSp>
        <p:nvGrpSpPr>
          <p:cNvPr id="5125" name="Group 4">
            <a:extLst>
              <a:ext uri="{FF2B5EF4-FFF2-40B4-BE49-F238E27FC236}">
                <a16:creationId xmlns:a16="http://schemas.microsoft.com/office/drawing/2014/main" id="{965EDDB7-D08C-4489-B2B0-98CA08E54F90}"/>
              </a:ext>
            </a:extLst>
          </p:cNvPr>
          <p:cNvGrpSpPr>
            <a:grpSpLocks/>
          </p:cNvGrpSpPr>
          <p:nvPr/>
        </p:nvGrpSpPr>
        <p:grpSpPr bwMode="auto">
          <a:xfrm>
            <a:off x="3810001" y="1295400"/>
            <a:ext cx="4683125" cy="1905000"/>
            <a:chOff x="1082" y="480"/>
            <a:chExt cx="3334" cy="1550"/>
          </a:xfrm>
        </p:grpSpPr>
        <p:sp>
          <p:nvSpPr>
            <p:cNvPr id="5134" name="Oval 5">
              <a:extLst>
                <a:ext uri="{FF2B5EF4-FFF2-40B4-BE49-F238E27FC236}">
                  <a16:creationId xmlns:a16="http://schemas.microsoft.com/office/drawing/2014/main" id="{F56D3E61-FEBC-419E-970D-C5F291A87273}"/>
                </a:ext>
              </a:extLst>
            </p:cNvPr>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5135" name="Oval 6">
              <a:extLst>
                <a:ext uri="{FF2B5EF4-FFF2-40B4-BE49-F238E27FC236}">
                  <a16:creationId xmlns:a16="http://schemas.microsoft.com/office/drawing/2014/main" id="{CA5E70BB-730F-4D79-8B93-D41D3E96B2A6}"/>
                </a:ext>
              </a:extLst>
            </p:cNvPr>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5136" name="Oval 7">
              <a:extLst>
                <a:ext uri="{FF2B5EF4-FFF2-40B4-BE49-F238E27FC236}">
                  <a16:creationId xmlns:a16="http://schemas.microsoft.com/office/drawing/2014/main" id="{EC8C0853-FAA6-4251-A2BE-2BAA4802DA38}"/>
                </a:ext>
              </a:extLst>
            </p:cNvPr>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5137" name="Oval 8">
              <a:extLst>
                <a:ext uri="{FF2B5EF4-FFF2-40B4-BE49-F238E27FC236}">
                  <a16:creationId xmlns:a16="http://schemas.microsoft.com/office/drawing/2014/main" id="{018F881A-6930-4906-95F5-0E4F51CAD905}"/>
                </a:ext>
              </a:extLst>
            </p:cNvPr>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5138" name="Oval 9">
              <a:extLst>
                <a:ext uri="{FF2B5EF4-FFF2-40B4-BE49-F238E27FC236}">
                  <a16:creationId xmlns:a16="http://schemas.microsoft.com/office/drawing/2014/main" id="{9928CE0F-F84B-45BB-AEF5-DB915A914CD6}"/>
                </a:ext>
              </a:extLst>
            </p:cNvPr>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5139" name="Oval 10">
              <a:extLst>
                <a:ext uri="{FF2B5EF4-FFF2-40B4-BE49-F238E27FC236}">
                  <a16:creationId xmlns:a16="http://schemas.microsoft.com/office/drawing/2014/main" id="{E5E5C37A-5D89-487A-B060-E09E90E0DDA8}"/>
                </a:ext>
              </a:extLst>
            </p:cNvPr>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5140" name="AutoShape 11">
              <a:extLst>
                <a:ext uri="{FF2B5EF4-FFF2-40B4-BE49-F238E27FC236}">
                  <a16:creationId xmlns:a16="http://schemas.microsoft.com/office/drawing/2014/main" id="{195FF2E8-673F-4AE8-AFE1-F145EE2E26B3}"/>
                </a:ext>
              </a:extLst>
            </p:cNvPr>
            <p:cNvCxnSpPr>
              <a:cxnSpLocks noChangeShapeType="1"/>
              <a:stCxn id="5134" idx="4"/>
              <a:endCxn id="5135" idx="0"/>
            </p:cNvCxnSpPr>
            <p:nvPr/>
          </p:nvCxnSpPr>
          <p:spPr bwMode="auto">
            <a:xfrm>
              <a:off x="1765"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 name="AutoShape 12">
              <a:extLst>
                <a:ext uri="{FF2B5EF4-FFF2-40B4-BE49-F238E27FC236}">
                  <a16:creationId xmlns:a16="http://schemas.microsoft.com/office/drawing/2014/main" id="{DA97A843-F989-45AD-9C24-1AD32B86BFB0}"/>
                </a:ext>
              </a:extLst>
            </p:cNvPr>
            <p:cNvCxnSpPr>
              <a:cxnSpLocks noChangeShapeType="1"/>
              <a:stCxn id="5136" idx="4"/>
              <a:endCxn id="5137" idx="0"/>
            </p:cNvCxnSpPr>
            <p:nvPr/>
          </p:nvCxnSpPr>
          <p:spPr bwMode="auto">
            <a:xfrm>
              <a:off x="2749"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2" name="AutoShape 13">
              <a:extLst>
                <a:ext uri="{FF2B5EF4-FFF2-40B4-BE49-F238E27FC236}">
                  <a16:creationId xmlns:a16="http://schemas.microsoft.com/office/drawing/2014/main" id="{5ECAFF9E-5D0D-47FF-8AF6-63ADF52F56A8}"/>
                </a:ext>
              </a:extLst>
            </p:cNvPr>
            <p:cNvCxnSpPr>
              <a:cxnSpLocks noChangeShapeType="1"/>
              <a:stCxn id="5138" idx="4"/>
              <a:endCxn id="5139" idx="0"/>
            </p:cNvCxnSpPr>
            <p:nvPr/>
          </p:nvCxnSpPr>
          <p:spPr bwMode="auto">
            <a:xfrm>
              <a:off x="3733"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3" name="AutoShape 14">
              <a:extLst>
                <a:ext uri="{FF2B5EF4-FFF2-40B4-BE49-F238E27FC236}">
                  <a16:creationId xmlns:a16="http://schemas.microsoft.com/office/drawing/2014/main" id="{A0B56A90-C566-4056-A167-25BC511DB0DE}"/>
                </a:ext>
              </a:extLst>
            </p:cNvPr>
            <p:cNvCxnSpPr>
              <a:cxnSpLocks noChangeShapeType="1"/>
              <a:stCxn id="5134" idx="6"/>
              <a:endCxn id="5136" idx="2"/>
            </p:cNvCxnSpPr>
            <p:nvPr/>
          </p:nvCxnSpPr>
          <p:spPr bwMode="auto">
            <a:xfrm>
              <a:off x="1994"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4" name="AutoShape 15">
              <a:extLst>
                <a:ext uri="{FF2B5EF4-FFF2-40B4-BE49-F238E27FC236}">
                  <a16:creationId xmlns:a16="http://schemas.microsoft.com/office/drawing/2014/main" id="{B845238A-5F3A-47F4-BE9A-3C500D705102}"/>
                </a:ext>
              </a:extLst>
            </p:cNvPr>
            <p:cNvCxnSpPr>
              <a:cxnSpLocks noChangeShapeType="1"/>
              <a:stCxn id="5136" idx="6"/>
              <a:endCxn id="5138" idx="2"/>
            </p:cNvCxnSpPr>
            <p:nvPr/>
          </p:nvCxnSpPr>
          <p:spPr bwMode="auto">
            <a:xfrm>
              <a:off x="2978"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5" name="AutoShape 16">
              <a:extLst>
                <a:ext uri="{FF2B5EF4-FFF2-40B4-BE49-F238E27FC236}">
                  <a16:creationId xmlns:a16="http://schemas.microsoft.com/office/drawing/2014/main" id="{8FA31BDF-6EF1-4F01-8E07-8E8CC429423F}"/>
                </a:ext>
              </a:extLst>
            </p:cNvPr>
            <p:cNvCxnSpPr>
              <a:cxnSpLocks noChangeShapeType="1"/>
              <a:endCxn id="5134" idx="2"/>
            </p:cNvCxnSpPr>
            <p:nvPr/>
          </p:nvCxnSpPr>
          <p:spPr bwMode="auto">
            <a:xfrm>
              <a:off x="108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6" name="AutoShape 17">
              <a:extLst>
                <a:ext uri="{FF2B5EF4-FFF2-40B4-BE49-F238E27FC236}">
                  <a16:creationId xmlns:a16="http://schemas.microsoft.com/office/drawing/2014/main" id="{4EFAF5CA-151B-4C25-BC4B-C61BB2FC4C6D}"/>
                </a:ext>
              </a:extLst>
            </p:cNvPr>
            <p:cNvCxnSpPr>
              <a:cxnSpLocks noChangeShapeType="1"/>
              <a:stCxn id="5138" idx="6"/>
            </p:cNvCxnSpPr>
            <p:nvPr/>
          </p:nvCxnSpPr>
          <p:spPr bwMode="auto">
            <a:xfrm>
              <a:off x="396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26" name="Oval 19">
            <a:extLst>
              <a:ext uri="{FF2B5EF4-FFF2-40B4-BE49-F238E27FC236}">
                <a16:creationId xmlns:a16="http://schemas.microsoft.com/office/drawing/2014/main" id="{B7418BB8-5621-41A9-AA9B-561D781DCD28}"/>
              </a:ext>
            </a:extLst>
          </p:cNvPr>
          <p:cNvSpPr>
            <a:spLocks noChangeArrowheads="1"/>
          </p:cNvSpPr>
          <p:nvPr/>
        </p:nvSpPr>
        <p:spPr bwMode="auto">
          <a:xfrm>
            <a:off x="22860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5127" name="Oval 20">
            <a:extLst>
              <a:ext uri="{FF2B5EF4-FFF2-40B4-BE49-F238E27FC236}">
                <a16:creationId xmlns:a16="http://schemas.microsoft.com/office/drawing/2014/main" id="{321A80A3-5E6D-467E-A700-2913DF445B0C}"/>
              </a:ext>
            </a:extLst>
          </p:cNvPr>
          <p:cNvSpPr>
            <a:spLocks noChangeArrowheads="1"/>
          </p:cNvSpPr>
          <p:nvPr/>
        </p:nvSpPr>
        <p:spPr bwMode="auto">
          <a:xfrm>
            <a:off x="22860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5128" name="AutoShape 21">
            <a:extLst>
              <a:ext uri="{FF2B5EF4-FFF2-40B4-BE49-F238E27FC236}">
                <a16:creationId xmlns:a16="http://schemas.microsoft.com/office/drawing/2014/main" id="{4591B570-E7D0-4F7D-B724-152D5D538DE3}"/>
              </a:ext>
            </a:extLst>
          </p:cNvPr>
          <p:cNvCxnSpPr>
            <a:cxnSpLocks noChangeShapeType="1"/>
            <a:stCxn id="5126" idx="4"/>
            <a:endCxn id="5127" idx="0"/>
          </p:cNvCxnSpPr>
          <p:nvPr/>
        </p:nvCxnSpPr>
        <p:spPr bwMode="auto">
          <a:xfrm>
            <a:off x="2606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9" name="AutoShape 22">
            <a:extLst>
              <a:ext uri="{FF2B5EF4-FFF2-40B4-BE49-F238E27FC236}">
                <a16:creationId xmlns:a16="http://schemas.microsoft.com/office/drawing/2014/main" id="{52025FED-2F6D-482A-BA52-1D0DC93065D5}"/>
              </a:ext>
            </a:extLst>
          </p:cNvPr>
          <p:cNvCxnSpPr>
            <a:cxnSpLocks noChangeShapeType="1"/>
          </p:cNvCxnSpPr>
          <p:nvPr/>
        </p:nvCxnSpPr>
        <p:spPr bwMode="auto">
          <a:xfrm>
            <a:off x="2971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0" name="Oval 23">
            <a:extLst>
              <a:ext uri="{FF2B5EF4-FFF2-40B4-BE49-F238E27FC236}">
                <a16:creationId xmlns:a16="http://schemas.microsoft.com/office/drawing/2014/main" id="{9335BB65-A7CF-4AB3-A3B7-7DB6684F5707}"/>
              </a:ext>
            </a:extLst>
          </p:cNvPr>
          <p:cNvSpPr>
            <a:spLocks noChangeArrowheads="1"/>
          </p:cNvSpPr>
          <p:nvPr/>
        </p:nvSpPr>
        <p:spPr bwMode="auto">
          <a:xfrm>
            <a:off x="92202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5131" name="Oval 24">
            <a:extLst>
              <a:ext uri="{FF2B5EF4-FFF2-40B4-BE49-F238E27FC236}">
                <a16:creationId xmlns:a16="http://schemas.microsoft.com/office/drawing/2014/main" id="{149BCD1E-FF9D-489E-9733-CFCED1FE71E7}"/>
              </a:ext>
            </a:extLst>
          </p:cNvPr>
          <p:cNvSpPr>
            <a:spLocks noChangeArrowheads="1"/>
          </p:cNvSpPr>
          <p:nvPr/>
        </p:nvSpPr>
        <p:spPr bwMode="auto">
          <a:xfrm>
            <a:off x="92202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5132" name="AutoShape 25">
            <a:extLst>
              <a:ext uri="{FF2B5EF4-FFF2-40B4-BE49-F238E27FC236}">
                <a16:creationId xmlns:a16="http://schemas.microsoft.com/office/drawing/2014/main" id="{38470709-4903-4A5C-A8E1-057FADEA4520}"/>
              </a:ext>
            </a:extLst>
          </p:cNvPr>
          <p:cNvCxnSpPr>
            <a:cxnSpLocks noChangeShapeType="1"/>
            <a:stCxn id="5130" idx="4"/>
            <a:endCxn id="5131" idx="0"/>
          </p:cNvCxnSpPr>
          <p:nvPr/>
        </p:nvCxnSpPr>
        <p:spPr bwMode="auto">
          <a:xfrm>
            <a:off x="9540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3" name="AutoShape 26">
            <a:extLst>
              <a:ext uri="{FF2B5EF4-FFF2-40B4-BE49-F238E27FC236}">
                <a16:creationId xmlns:a16="http://schemas.microsoft.com/office/drawing/2014/main" id="{8965BF6C-B6CE-4EC5-B745-A7E1DBAA2D1D}"/>
              </a:ext>
            </a:extLst>
          </p:cNvPr>
          <p:cNvCxnSpPr>
            <a:cxnSpLocks noChangeShapeType="1"/>
            <a:endCxn id="5130" idx="2"/>
          </p:cNvCxnSpPr>
          <p:nvPr/>
        </p:nvCxnSpPr>
        <p:spPr bwMode="auto">
          <a:xfrm flipV="1">
            <a:off x="8915400" y="1598614"/>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DB2C266-0EE0-40F9-A46F-07B5CA80ADF6}"/>
              </a:ext>
            </a:extLst>
          </p:cNvPr>
          <p:cNvSpPr>
            <a:spLocks noChangeArrowheads="1"/>
          </p:cNvSpPr>
          <p:nvPr/>
        </p:nvSpPr>
        <p:spPr bwMode="auto">
          <a:xfrm>
            <a:off x="2057400" y="2438400"/>
            <a:ext cx="8077200" cy="9144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47" name="Rectangle 3">
            <a:extLst>
              <a:ext uri="{FF2B5EF4-FFF2-40B4-BE49-F238E27FC236}">
                <a16:creationId xmlns:a16="http://schemas.microsoft.com/office/drawing/2014/main" id="{FC0493AB-6F23-48B7-A0DF-FD5647D1BFBD}"/>
              </a:ext>
            </a:extLst>
          </p:cNvPr>
          <p:cNvSpPr>
            <a:spLocks noGrp="1" noChangeArrowheads="1"/>
          </p:cNvSpPr>
          <p:nvPr>
            <p:ph type="title"/>
          </p:nvPr>
        </p:nvSpPr>
        <p:spPr>
          <a:xfrm>
            <a:off x="172278" y="78355"/>
            <a:ext cx="4227443" cy="680472"/>
          </a:xfrm>
        </p:spPr>
        <p:txBody>
          <a:bodyPr>
            <a:normAutofit fontScale="90000"/>
          </a:bodyPr>
          <a:lstStyle/>
          <a:p>
            <a:pPr eaLnBrk="1" hangingPunct="1"/>
            <a:r>
              <a:rPr lang="en-US" altLang="en-US" b="1" dirty="0"/>
              <a:t>What is an HMM?</a:t>
            </a:r>
          </a:p>
        </p:txBody>
      </p:sp>
      <p:sp>
        <p:nvSpPr>
          <p:cNvPr id="6148" name="Rectangle 4">
            <a:extLst>
              <a:ext uri="{FF2B5EF4-FFF2-40B4-BE49-F238E27FC236}">
                <a16:creationId xmlns:a16="http://schemas.microsoft.com/office/drawing/2014/main" id="{C6F10C3D-1D4E-428B-A6AB-A24FCD211F97}"/>
              </a:ext>
            </a:extLst>
          </p:cNvPr>
          <p:cNvSpPr>
            <a:spLocks noGrp="1" noChangeArrowheads="1"/>
          </p:cNvSpPr>
          <p:nvPr>
            <p:ph type="body" sz="half" idx="4294967295"/>
          </p:nvPr>
        </p:nvSpPr>
        <p:spPr>
          <a:xfrm>
            <a:off x="1394791" y="4190999"/>
            <a:ext cx="8610600" cy="1369142"/>
          </a:xfrm>
        </p:spPr>
        <p:txBody>
          <a:bodyPr>
            <a:normAutofit/>
          </a:bodyPr>
          <a:lstStyle/>
          <a:p>
            <a:pPr eaLnBrk="1" hangingPunct="1"/>
            <a:r>
              <a:rPr lang="en-US" altLang="en-US" dirty="0"/>
              <a:t>Purple nodes are </a:t>
            </a:r>
            <a:r>
              <a:rPr lang="en-US" altLang="en-US" b="1" i="1" dirty="0"/>
              <a:t>observed states</a:t>
            </a:r>
          </a:p>
          <a:p>
            <a:pPr eaLnBrk="1" hangingPunct="1"/>
            <a:r>
              <a:rPr lang="en-US" altLang="en-US" dirty="0"/>
              <a:t>Dependent only on their corresponding hidden state</a:t>
            </a:r>
          </a:p>
          <a:p>
            <a:pPr eaLnBrk="1" hangingPunct="1"/>
            <a:endParaRPr lang="en-US" altLang="en-US" dirty="0"/>
          </a:p>
        </p:txBody>
      </p:sp>
      <p:grpSp>
        <p:nvGrpSpPr>
          <p:cNvPr id="6149" name="Group 5">
            <a:extLst>
              <a:ext uri="{FF2B5EF4-FFF2-40B4-BE49-F238E27FC236}">
                <a16:creationId xmlns:a16="http://schemas.microsoft.com/office/drawing/2014/main" id="{E7E08200-F024-47C9-BFF9-EF82288E04F9}"/>
              </a:ext>
            </a:extLst>
          </p:cNvPr>
          <p:cNvGrpSpPr>
            <a:grpSpLocks/>
          </p:cNvGrpSpPr>
          <p:nvPr/>
        </p:nvGrpSpPr>
        <p:grpSpPr bwMode="auto">
          <a:xfrm>
            <a:off x="3810001" y="1295400"/>
            <a:ext cx="4683125" cy="1905000"/>
            <a:chOff x="1082" y="480"/>
            <a:chExt cx="3334" cy="1550"/>
          </a:xfrm>
        </p:grpSpPr>
        <p:sp>
          <p:nvSpPr>
            <p:cNvPr id="6158" name="Oval 6">
              <a:extLst>
                <a:ext uri="{FF2B5EF4-FFF2-40B4-BE49-F238E27FC236}">
                  <a16:creationId xmlns:a16="http://schemas.microsoft.com/office/drawing/2014/main" id="{E93F3345-8737-4796-B08D-0AE17BF8632C}"/>
                </a:ext>
              </a:extLst>
            </p:cNvPr>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59" name="Oval 7">
              <a:extLst>
                <a:ext uri="{FF2B5EF4-FFF2-40B4-BE49-F238E27FC236}">
                  <a16:creationId xmlns:a16="http://schemas.microsoft.com/office/drawing/2014/main" id="{8B2E2870-60F2-482B-B485-F4737293C7E9}"/>
                </a:ext>
              </a:extLst>
            </p:cNvPr>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60" name="Oval 8">
              <a:extLst>
                <a:ext uri="{FF2B5EF4-FFF2-40B4-BE49-F238E27FC236}">
                  <a16:creationId xmlns:a16="http://schemas.microsoft.com/office/drawing/2014/main" id="{53DBFBFC-068A-4519-829E-88C20AE4E436}"/>
                </a:ext>
              </a:extLst>
            </p:cNvPr>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61" name="Oval 9">
              <a:extLst>
                <a:ext uri="{FF2B5EF4-FFF2-40B4-BE49-F238E27FC236}">
                  <a16:creationId xmlns:a16="http://schemas.microsoft.com/office/drawing/2014/main" id="{914FC55D-E4C9-488D-91F6-61D4C5F120B0}"/>
                </a:ext>
              </a:extLst>
            </p:cNvPr>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62" name="Oval 10">
              <a:extLst>
                <a:ext uri="{FF2B5EF4-FFF2-40B4-BE49-F238E27FC236}">
                  <a16:creationId xmlns:a16="http://schemas.microsoft.com/office/drawing/2014/main" id="{6EC3F62C-0144-4B98-A30B-3238FA90CD9A}"/>
                </a:ext>
              </a:extLst>
            </p:cNvPr>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63" name="Oval 11">
              <a:extLst>
                <a:ext uri="{FF2B5EF4-FFF2-40B4-BE49-F238E27FC236}">
                  <a16:creationId xmlns:a16="http://schemas.microsoft.com/office/drawing/2014/main" id="{87BF5B17-5C39-44A7-8034-EA0A96140F5E}"/>
                </a:ext>
              </a:extLst>
            </p:cNvPr>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6164" name="AutoShape 12">
              <a:extLst>
                <a:ext uri="{FF2B5EF4-FFF2-40B4-BE49-F238E27FC236}">
                  <a16:creationId xmlns:a16="http://schemas.microsoft.com/office/drawing/2014/main" id="{06758090-75F3-44C3-A897-E02216196A09}"/>
                </a:ext>
              </a:extLst>
            </p:cNvPr>
            <p:cNvCxnSpPr>
              <a:cxnSpLocks noChangeShapeType="1"/>
              <a:stCxn id="6158" idx="4"/>
              <a:endCxn id="6159" idx="0"/>
            </p:cNvCxnSpPr>
            <p:nvPr/>
          </p:nvCxnSpPr>
          <p:spPr bwMode="auto">
            <a:xfrm>
              <a:off x="1765"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5" name="AutoShape 13">
              <a:extLst>
                <a:ext uri="{FF2B5EF4-FFF2-40B4-BE49-F238E27FC236}">
                  <a16:creationId xmlns:a16="http://schemas.microsoft.com/office/drawing/2014/main" id="{D561C6AB-C2E7-4BCB-9FCA-8536DC93C5C5}"/>
                </a:ext>
              </a:extLst>
            </p:cNvPr>
            <p:cNvCxnSpPr>
              <a:cxnSpLocks noChangeShapeType="1"/>
              <a:stCxn id="6160" idx="4"/>
              <a:endCxn id="6161" idx="0"/>
            </p:cNvCxnSpPr>
            <p:nvPr/>
          </p:nvCxnSpPr>
          <p:spPr bwMode="auto">
            <a:xfrm>
              <a:off x="2749"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6" name="AutoShape 14">
              <a:extLst>
                <a:ext uri="{FF2B5EF4-FFF2-40B4-BE49-F238E27FC236}">
                  <a16:creationId xmlns:a16="http://schemas.microsoft.com/office/drawing/2014/main" id="{6592369D-F649-4A69-A493-D7E9E677B334}"/>
                </a:ext>
              </a:extLst>
            </p:cNvPr>
            <p:cNvCxnSpPr>
              <a:cxnSpLocks noChangeShapeType="1"/>
              <a:stCxn id="6162" idx="4"/>
              <a:endCxn id="6163" idx="0"/>
            </p:cNvCxnSpPr>
            <p:nvPr/>
          </p:nvCxnSpPr>
          <p:spPr bwMode="auto">
            <a:xfrm>
              <a:off x="3733"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7" name="AutoShape 15">
              <a:extLst>
                <a:ext uri="{FF2B5EF4-FFF2-40B4-BE49-F238E27FC236}">
                  <a16:creationId xmlns:a16="http://schemas.microsoft.com/office/drawing/2014/main" id="{DE93D1D5-D5FA-4D80-B277-CCBBFBC9FF88}"/>
                </a:ext>
              </a:extLst>
            </p:cNvPr>
            <p:cNvCxnSpPr>
              <a:cxnSpLocks noChangeShapeType="1"/>
              <a:stCxn id="6158" idx="6"/>
              <a:endCxn id="6160" idx="2"/>
            </p:cNvCxnSpPr>
            <p:nvPr/>
          </p:nvCxnSpPr>
          <p:spPr bwMode="auto">
            <a:xfrm>
              <a:off x="1994"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8" name="AutoShape 16">
              <a:extLst>
                <a:ext uri="{FF2B5EF4-FFF2-40B4-BE49-F238E27FC236}">
                  <a16:creationId xmlns:a16="http://schemas.microsoft.com/office/drawing/2014/main" id="{2D109F24-4DAC-4319-A633-7CE34951607E}"/>
                </a:ext>
              </a:extLst>
            </p:cNvPr>
            <p:cNvCxnSpPr>
              <a:cxnSpLocks noChangeShapeType="1"/>
              <a:stCxn id="6160" idx="6"/>
              <a:endCxn id="6162" idx="2"/>
            </p:cNvCxnSpPr>
            <p:nvPr/>
          </p:nvCxnSpPr>
          <p:spPr bwMode="auto">
            <a:xfrm>
              <a:off x="2978"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9" name="AutoShape 17">
              <a:extLst>
                <a:ext uri="{FF2B5EF4-FFF2-40B4-BE49-F238E27FC236}">
                  <a16:creationId xmlns:a16="http://schemas.microsoft.com/office/drawing/2014/main" id="{9FB1B7AD-D9C0-4309-AAFA-104C8451FB40}"/>
                </a:ext>
              </a:extLst>
            </p:cNvPr>
            <p:cNvCxnSpPr>
              <a:cxnSpLocks noChangeShapeType="1"/>
              <a:endCxn id="6158" idx="2"/>
            </p:cNvCxnSpPr>
            <p:nvPr/>
          </p:nvCxnSpPr>
          <p:spPr bwMode="auto">
            <a:xfrm>
              <a:off x="108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0" name="AutoShape 18">
              <a:extLst>
                <a:ext uri="{FF2B5EF4-FFF2-40B4-BE49-F238E27FC236}">
                  <a16:creationId xmlns:a16="http://schemas.microsoft.com/office/drawing/2014/main" id="{D1576DD1-644E-4C92-8C10-9C19F72257BF}"/>
                </a:ext>
              </a:extLst>
            </p:cNvPr>
            <p:cNvCxnSpPr>
              <a:cxnSpLocks noChangeShapeType="1"/>
              <a:stCxn id="6162" idx="6"/>
            </p:cNvCxnSpPr>
            <p:nvPr/>
          </p:nvCxnSpPr>
          <p:spPr bwMode="auto">
            <a:xfrm>
              <a:off x="396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50" name="Oval 19">
            <a:extLst>
              <a:ext uri="{FF2B5EF4-FFF2-40B4-BE49-F238E27FC236}">
                <a16:creationId xmlns:a16="http://schemas.microsoft.com/office/drawing/2014/main" id="{4C4ED85C-9B0E-40C8-BEE7-49DA17B3906E}"/>
              </a:ext>
            </a:extLst>
          </p:cNvPr>
          <p:cNvSpPr>
            <a:spLocks noChangeArrowheads="1"/>
          </p:cNvSpPr>
          <p:nvPr/>
        </p:nvSpPr>
        <p:spPr bwMode="auto">
          <a:xfrm>
            <a:off x="22860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51" name="Oval 20">
            <a:extLst>
              <a:ext uri="{FF2B5EF4-FFF2-40B4-BE49-F238E27FC236}">
                <a16:creationId xmlns:a16="http://schemas.microsoft.com/office/drawing/2014/main" id="{F99B65A3-AF12-4561-8507-A921536B98C9}"/>
              </a:ext>
            </a:extLst>
          </p:cNvPr>
          <p:cNvSpPr>
            <a:spLocks noChangeArrowheads="1"/>
          </p:cNvSpPr>
          <p:nvPr/>
        </p:nvSpPr>
        <p:spPr bwMode="auto">
          <a:xfrm>
            <a:off x="22860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6152" name="AutoShape 21">
            <a:extLst>
              <a:ext uri="{FF2B5EF4-FFF2-40B4-BE49-F238E27FC236}">
                <a16:creationId xmlns:a16="http://schemas.microsoft.com/office/drawing/2014/main" id="{E468BC5F-171D-4DA0-A869-0EE35637AD96}"/>
              </a:ext>
            </a:extLst>
          </p:cNvPr>
          <p:cNvCxnSpPr>
            <a:cxnSpLocks noChangeShapeType="1"/>
            <a:stCxn id="6150" idx="4"/>
            <a:endCxn id="6151" idx="0"/>
          </p:cNvCxnSpPr>
          <p:nvPr/>
        </p:nvCxnSpPr>
        <p:spPr bwMode="auto">
          <a:xfrm>
            <a:off x="2606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3" name="AutoShape 22">
            <a:extLst>
              <a:ext uri="{FF2B5EF4-FFF2-40B4-BE49-F238E27FC236}">
                <a16:creationId xmlns:a16="http://schemas.microsoft.com/office/drawing/2014/main" id="{2A56773B-CE32-4FD3-AE0A-54E4BC745B8E}"/>
              </a:ext>
            </a:extLst>
          </p:cNvPr>
          <p:cNvCxnSpPr>
            <a:cxnSpLocks noChangeShapeType="1"/>
          </p:cNvCxnSpPr>
          <p:nvPr/>
        </p:nvCxnSpPr>
        <p:spPr bwMode="auto">
          <a:xfrm>
            <a:off x="2971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4" name="Oval 23">
            <a:extLst>
              <a:ext uri="{FF2B5EF4-FFF2-40B4-BE49-F238E27FC236}">
                <a16:creationId xmlns:a16="http://schemas.microsoft.com/office/drawing/2014/main" id="{996BEB16-298B-48CA-9BC8-1679CAE8C057}"/>
              </a:ext>
            </a:extLst>
          </p:cNvPr>
          <p:cNvSpPr>
            <a:spLocks noChangeArrowheads="1"/>
          </p:cNvSpPr>
          <p:nvPr/>
        </p:nvSpPr>
        <p:spPr bwMode="auto">
          <a:xfrm>
            <a:off x="92202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55" name="Oval 24">
            <a:extLst>
              <a:ext uri="{FF2B5EF4-FFF2-40B4-BE49-F238E27FC236}">
                <a16:creationId xmlns:a16="http://schemas.microsoft.com/office/drawing/2014/main" id="{B9F1B939-0023-4C59-BD44-6A00A4DF6BC3}"/>
              </a:ext>
            </a:extLst>
          </p:cNvPr>
          <p:cNvSpPr>
            <a:spLocks noChangeArrowheads="1"/>
          </p:cNvSpPr>
          <p:nvPr/>
        </p:nvSpPr>
        <p:spPr bwMode="auto">
          <a:xfrm>
            <a:off x="92202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6156" name="AutoShape 25">
            <a:extLst>
              <a:ext uri="{FF2B5EF4-FFF2-40B4-BE49-F238E27FC236}">
                <a16:creationId xmlns:a16="http://schemas.microsoft.com/office/drawing/2014/main" id="{4AB7B868-728F-4586-A62B-F61B96BDBCC2}"/>
              </a:ext>
            </a:extLst>
          </p:cNvPr>
          <p:cNvCxnSpPr>
            <a:cxnSpLocks noChangeShapeType="1"/>
            <a:stCxn id="6154" idx="4"/>
            <a:endCxn id="6155" idx="0"/>
          </p:cNvCxnSpPr>
          <p:nvPr/>
        </p:nvCxnSpPr>
        <p:spPr bwMode="auto">
          <a:xfrm>
            <a:off x="9540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7" name="AutoShape 26">
            <a:extLst>
              <a:ext uri="{FF2B5EF4-FFF2-40B4-BE49-F238E27FC236}">
                <a16:creationId xmlns:a16="http://schemas.microsoft.com/office/drawing/2014/main" id="{F78D6F86-E47E-4F3E-ADE8-9ED59B4AEF76}"/>
              </a:ext>
            </a:extLst>
          </p:cNvPr>
          <p:cNvCxnSpPr>
            <a:cxnSpLocks noChangeShapeType="1"/>
            <a:endCxn id="6154" idx="2"/>
          </p:cNvCxnSpPr>
          <p:nvPr/>
        </p:nvCxnSpPr>
        <p:spPr bwMode="auto">
          <a:xfrm flipV="1">
            <a:off x="8915400" y="1598614"/>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3C48F4B-9C61-46DF-AFD6-619AF9F262B1}"/>
                  </a:ext>
                </a:extLst>
              </p14:cNvPr>
              <p14:cNvContentPartPr/>
              <p14:nvPr/>
            </p14:nvContentPartPr>
            <p14:xfrm>
              <a:off x="2603520" y="1479600"/>
              <a:ext cx="3677040" cy="1530720"/>
            </p14:xfrm>
          </p:contentPart>
        </mc:Choice>
        <mc:Fallback xmlns="">
          <p:pic>
            <p:nvPicPr>
              <p:cNvPr id="2" name="Ink 1">
                <a:extLst>
                  <a:ext uri="{FF2B5EF4-FFF2-40B4-BE49-F238E27FC236}">
                    <a16:creationId xmlns:a16="http://schemas.microsoft.com/office/drawing/2014/main" id="{43C48F4B-9C61-46DF-AFD6-619AF9F262B1}"/>
                  </a:ext>
                </a:extLst>
              </p:cNvPr>
              <p:cNvPicPr/>
              <p:nvPr/>
            </p:nvPicPr>
            <p:blipFill>
              <a:blip r:embed="rId3"/>
              <a:stretch>
                <a:fillRect/>
              </a:stretch>
            </p:blipFill>
            <p:spPr>
              <a:xfrm>
                <a:off x="2594160" y="1470240"/>
                <a:ext cx="3695760" cy="154944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34821025-C521-40DA-8FE5-38F1C9E14542}"/>
              </a:ext>
            </a:extLst>
          </p:cNvPr>
          <p:cNvSpPr>
            <a:spLocks noGrp="1" noChangeArrowheads="1"/>
          </p:cNvSpPr>
          <p:nvPr>
            <p:ph type="title"/>
          </p:nvPr>
        </p:nvSpPr>
        <p:spPr>
          <a:xfrm>
            <a:off x="3243262" y="117476"/>
            <a:ext cx="3695701" cy="684213"/>
          </a:xfrm>
        </p:spPr>
        <p:txBody>
          <a:bodyPr>
            <a:normAutofit fontScale="90000"/>
          </a:bodyPr>
          <a:lstStyle/>
          <a:p>
            <a:pPr eaLnBrk="1" hangingPunct="1"/>
            <a:r>
              <a:rPr lang="en-US" altLang="en-US" dirty="0">
                <a:solidFill>
                  <a:srgbClr val="C00000"/>
                </a:solidFill>
              </a:rPr>
              <a:t>HMM Formalism</a:t>
            </a:r>
          </a:p>
        </p:txBody>
      </p:sp>
      <p:sp>
        <p:nvSpPr>
          <p:cNvPr id="7171" name="Rectangle 4">
            <a:extLst>
              <a:ext uri="{FF2B5EF4-FFF2-40B4-BE49-F238E27FC236}">
                <a16:creationId xmlns:a16="http://schemas.microsoft.com/office/drawing/2014/main" id="{CFBD01A6-2EEF-4B1C-A078-B35032A1EA89}"/>
              </a:ext>
            </a:extLst>
          </p:cNvPr>
          <p:cNvSpPr>
            <a:spLocks noGrp="1" noChangeArrowheads="1"/>
          </p:cNvSpPr>
          <p:nvPr>
            <p:ph type="body" sz="half" idx="4294967295"/>
          </p:nvPr>
        </p:nvSpPr>
        <p:spPr>
          <a:xfrm>
            <a:off x="1524000" y="3887787"/>
            <a:ext cx="9144000" cy="1598613"/>
          </a:xfrm>
        </p:spPr>
        <p:txBody>
          <a:bodyPr/>
          <a:lstStyle/>
          <a:p>
            <a:pPr eaLnBrk="1" hangingPunct="1"/>
            <a:r>
              <a:rPr lang="en-US" altLang="en-US" dirty="0"/>
              <a:t>{</a:t>
            </a:r>
            <a:r>
              <a:rPr lang="en-US" altLang="en-US" i="1" dirty="0"/>
              <a:t>S, O</a:t>
            </a:r>
            <a:r>
              <a:rPr lang="en-US" altLang="en-US" dirty="0"/>
              <a:t>, </a:t>
            </a:r>
            <a:r>
              <a:rPr lang="en-US" altLang="en-US" dirty="0">
                <a:latin typeface="Symbol" panose="05050102010706020507" pitchFamily="18" charset="2"/>
              </a:rPr>
              <a:t>P, </a:t>
            </a:r>
            <a:r>
              <a:rPr lang="en-US" altLang="en-US" i="1" dirty="0">
                <a:latin typeface="Symbol" panose="05050102010706020507" pitchFamily="18" charset="2"/>
              </a:rPr>
              <a:t>A, B</a:t>
            </a:r>
            <a:r>
              <a:rPr lang="en-US" altLang="en-US" dirty="0">
                <a:latin typeface="Symbol" panose="05050102010706020507" pitchFamily="18" charset="2"/>
              </a:rPr>
              <a:t>} </a:t>
            </a:r>
            <a:endParaRPr lang="en-US" altLang="en-US" b="1" i="1" dirty="0"/>
          </a:p>
          <a:p>
            <a:pPr eaLnBrk="1" hangingPunct="1"/>
            <a:r>
              <a:rPr lang="en-US" altLang="en-US" i="1" dirty="0"/>
              <a:t>S</a:t>
            </a:r>
            <a:r>
              <a:rPr lang="en-US" altLang="en-US" dirty="0"/>
              <a:t> : {s</a:t>
            </a:r>
            <a:r>
              <a:rPr lang="en-US" altLang="en-US" baseline="-25000" dirty="0"/>
              <a:t>1</a:t>
            </a:r>
            <a:r>
              <a:rPr lang="en-US" altLang="en-US" dirty="0"/>
              <a:t>…</a:t>
            </a:r>
            <a:r>
              <a:rPr lang="en-US" altLang="en-US" dirty="0" err="1"/>
              <a:t>s</a:t>
            </a:r>
            <a:r>
              <a:rPr lang="en-US" altLang="en-US" baseline="-25000" dirty="0" err="1"/>
              <a:t>N</a:t>
            </a:r>
            <a:r>
              <a:rPr lang="en-US" altLang="en-US" baseline="-25000" dirty="0"/>
              <a:t> </a:t>
            </a:r>
            <a:r>
              <a:rPr lang="en-US" altLang="en-US" dirty="0"/>
              <a:t>} are the values for the hidden states</a:t>
            </a:r>
          </a:p>
          <a:p>
            <a:pPr eaLnBrk="1" hangingPunct="1"/>
            <a:r>
              <a:rPr lang="en-US" altLang="en-US" i="1" dirty="0"/>
              <a:t>O</a:t>
            </a:r>
            <a:r>
              <a:rPr lang="en-US" altLang="en-US" dirty="0"/>
              <a:t> : {o</a:t>
            </a:r>
            <a:r>
              <a:rPr lang="en-US" altLang="en-US" baseline="-25000" dirty="0"/>
              <a:t>1</a:t>
            </a:r>
            <a:r>
              <a:rPr lang="en-US" altLang="en-US" dirty="0"/>
              <a:t>…</a:t>
            </a:r>
            <a:r>
              <a:rPr lang="en-US" altLang="en-US" dirty="0" err="1"/>
              <a:t>o</a:t>
            </a:r>
            <a:r>
              <a:rPr lang="en-US" altLang="en-US" baseline="-25000" dirty="0" err="1"/>
              <a:t>M</a:t>
            </a:r>
            <a:r>
              <a:rPr lang="en-US" altLang="en-US" baseline="-25000" dirty="0"/>
              <a:t> </a:t>
            </a:r>
            <a:r>
              <a:rPr lang="en-US" altLang="en-US" dirty="0"/>
              <a:t>} are the values for the observations</a:t>
            </a:r>
          </a:p>
        </p:txBody>
      </p:sp>
      <p:sp>
        <p:nvSpPr>
          <p:cNvPr id="7172" name="Oval 6">
            <a:extLst>
              <a:ext uri="{FF2B5EF4-FFF2-40B4-BE49-F238E27FC236}">
                <a16:creationId xmlns:a16="http://schemas.microsoft.com/office/drawing/2014/main" id="{92D7DE3E-74E7-4DA9-AAE6-C5AD85293286}"/>
              </a:ext>
            </a:extLst>
          </p:cNvPr>
          <p:cNvSpPr>
            <a:spLocks noChangeArrowheads="1"/>
          </p:cNvSpPr>
          <p:nvPr/>
        </p:nvSpPr>
        <p:spPr bwMode="auto">
          <a:xfrm>
            <a:off x="4448175"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7173" name="Oval 7">
            <a:extLst>
              <a:ext uri="{FF2B5EF4-FFF2-40B4-BE49-F238E27FC236}">
                <a16:creationId xmlns:a16="http://schemas.microsoft.com/office/drawing/2014/main" id="{6001CCB8-8C7D-403C-91BD-C15CCD5B021F}"/>
              </a:ext>
            </a:extLst>
          </p:cNvPr>
          <p:cNvSpPr>
            <a:spLocks noChangeArrowheads="1"/>
          </p:cNvSpPr>
          <p:nvPr/>
        </p:nvSpPr>
        <p:spPr bwMode="auto">
          <a:xfrm>
            <a:off x="4448175"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7174" name="Oval 8">
            <a:extLst>
              <a:ext uri="{FF2B5EF4-FFF2-40B4-BE49-F238E27FC236}">
                <a16:creationId xmlns:a16="http://schemas.microsoft.com/office/drawing/2014/main" id="{021E9C01-497D-46C5-9FE1-FC204263896F}"/>
              </a:ext>
            </a:extLst>
          </p:cNvPr>
          <p:cNvSpPr>
            <a:spLocks noChangeArrowheads="1"/>
          </p:cNvSpPr>
          <p:nvPr/>
        </p:nvSpPr>
        <p:spPr bwMode="auto">
          <a:xfrm>
            <a:off x="5829301" y="1295401"/>
            <a:ext cx="644525"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7175" name="Oval 9">
            <a:extLst>
              <a:ext uri="{FF2B5EF4-FFF2-40B4-BE49-F238E27FC236}">
                <a16:creationId xmlns:a16="http://schemas.microsoft.com/office/drawing/2014/main" id="{FD1BA419-33AB-4075-8A05-FD4674D039E4}"/>
              </a:ext>
            </a:extLst>
          </p:cNvPr>
          <p:cNvSpPr>
            <a:spLocks noChangeArrowheads="1"/>
          </p:cNvSpPr>
          <p:nvPr/>
        </p:nvSpPr>
        <p:spPr bwMode="auto">
          <a:xfrm>
            <a:off x="5829301" y="2593976"/>
            <a:ext cx="644525"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7176" name="Oval 10">
            <a:extLst>
              <a:ext uri="{FF2B5EF4-FFF2-40B4-BE49-F238E27FC236}">
                <a16:creationId xmlns:a16="http://schemas.microsoft.com/office/drawing/2014/main" id="{26F89147-8051-4B62-9E61-29C7D64B8C5D}"/>
              </a:ext>
            </a:extLst>
          </p:cNvPr>
          <p:cNvSpPr>
            <a:spLocks noChangeArrowheads="1"/>
          </p:cNvSpPr>
          <p:nvPr/>
        </p:nvSpPr>
        <p:spPr bwMode="auto">
          <a:xfrm>
            <a:off x="7212014" y="1295401"/>
            <a:ext cx="642937"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7177" name="Oval 11">
            <a:extLst>
              <a:ext uri="{FF2B5EF4-FFF2-40B4-BE49-F238E27FC236}">
                <a16:creationId xmlns:a16="http://schemas.microsoft.com/office/drawing/2014/main" id="{706AB3EB-9B54-48EA-9F14-86502E541494}"/>
              </a:ext>
            </a:extLst>
          </p:cNvPr>
          <p:cNvSpPr>
            <a:spLocks noChangeArrowheads="1"/>
          </p:cNvSpPr>
          <p:nvPr/>
        </p:nvSpPr>
        <p:spPr bwMode="auto">
          <a:xfrm>
            <a:off x="7212014" y="2593976"/>
            <a:ext cx="642937"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7178" name="AutoShape 12">
            <a:extLst>
              <a:ext uri="{FF2B5EF4-FFF2-40B4-BE49-F238E27FC236}">
                <a16:creationId xmlns:a16="http://schemas.microsoft.com/office/drawing/2014/main" id="{CF7E7448-4772-4C4A-8AF5-2E1065CE425A}"/>
              </a:ext>
            </a:extLst>
          </p:cNvPr>
          <p:cNvCxnSpPr>
            <a:cxnSpLocks noChangeShapeType="1"/>
            <a:stCxn id="7172" idx="4"/>
            <a:endCxn id="7173" idx="0"/>
          </p:cNvCxnSpPr>
          <p:nvPr/>
        </p:nvCxnSpPr>
        <p:spPr bwMode="auto">
          <a:xfrm>
            <a:off x="4768850"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9" name="AutoShape 13">
            <a:extLst>
              <a:ext uri="{FF2B5EF4-FFF2-40B4-BE49-F238E27FC236}">
                <a16:creationId xmlns:a16="http://schemas.microsoft.com/office/drawing/2014/main" id="{CC4067E4-9EA9-46CA-917B-E4C36870C599}"/>
              </a:ext>
            </a:extLst>
          </p:cNvPr>
          <p:cNvCxnSpPr>
            <a:cxnSpLocks noChangeShapeType="1"/>
            <a:stCxn id="7174" idx="4"/>
            <a:endCxn id="7175" idx="0"/>
          </p:cNvCxnSpPr>
          <p:nvPr/>
        </p:nvCxnSpPr>
        <p:spPr bwMode="auto">
          <a:xfrm>
            <a:off x="6151563"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AutoShape 14">
            <a:extLst>
              <a:ext uri="{FF2B5EF4-FFF2-40B4-BE49-F238E27FC236}">
                <a16:creationId xmlns:a16="http://schemas.microsoft.com/office/drawing/2014/main" id="{E24DE26A-588D-4901-ABB1-7D65DEF8206C}"/>
              </a:ext>
            </a:extLst>
          </p:cNvPr>
          <p:cNvCxnSpPr>
            <a:cxnSpLocks noChangeShapeType="1"/>
            <a:stCxn id="7176" idx="4"/>
            <a:endCxn id="7177" idx="0"/>
          </p:cNvCxnSpPr>
          <p:nvPr/>
        </p:nvCxnSpPr>
        <p:spPr bwMode="auto">
          <a:xfrm>
            <a:off x="75342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AutoShape 15">
            <a:extLst>
              <a:ext uri="{FF2B5EF4-FFF2-40B4-BE49-F238E27FC236}">
                <a16:creationId xmlns:a16="http://schemas.microsoft.com/office/drawing/2014/main" id="{9B64E333-00AA-4E6A-B362-4A8ABA1A1CC0}"/>
              </a:ext>
            </a:extLst>
          </p:cNvPr>
          <p:cNvCxnSpPr>
            <a:cxnSpLocks noChangeShapeType="1"/>
            <a:stCxn id="7172" idx="6"/>
            <a:endCxn id="7174" idx="2"/>
          </p:cNvCxnSpPr>
          <p:nvPr/>
        </p:nvCxnSpPr>
        <p:spPr bwMode="auto">
          <a:xfrm>
            <a:off x="5091114" y="1598613"/>
            <a:ext cx="7381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AutoShape 16">
            <a:extLst>
              <a:ext uri="{FF2B5EF4-FFF2-40B4-BE49-F238E27FC236}">
                <a16:creationId xmlns:a16="http://schemas.microsoft.com/office/drawing/2014/main" id="{C1FBFAA6-88E9-4953-8465-D00CA06F5AA1}"/>
              </a:ext>
            </a:extLst>
          </p:cNvPr>
          <p:cNvCxnSpPr>
            <a:cxnSpLocks noChangeShapeType="1"/>
            <a:stCxn id="7174" idx="6"/>
            <a:endCxn id="7176" idx="2"/>
          </p:cNvCxnSpPr>
          <p:nvPr/>
        </p:nvCxnSpPr>
        <p:spPr bwMode="auto">
          <a:xfrm>
            <a:off x="6473825" y="1598613"/>
            <a:ext cx="7381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3" name="AutoShape 17">
            <a:extLst>
              <a:ext uri="{FF2B5EF4-FFF2-40B4-BE49-F238E27FC236}">
                <a16:creationId xmlns:a16="http://schemas.microsoft.com/office/drawing/2014/main" id="{8A2DC480-94C6-4C73-8ABF-36A54672659A}"/>
              </a:ext>
            </a:extLst>
          </p:cNvPr>
          <p:cNvCxnSpPr>
            <a:cxnSpLocks noChangeShapeType="1"/>
            <a:endCxn id="7172" idx="2"/>
          </p:cNvCxnSpPr>
          <p:nvPr/>
        </p:nvCxnSpPr>
        <p:spPr bwMode="auto">
          <a:xfrm>
            <a:off x="3810001" y="1598613"/>
            <a:ext cx="6381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4" name="AutoShape 18">
            <a:extLst>
              <a:ext uri="{FF2B5EF4-FFF2-40B4-BE49-F238E27FC236}">
                <a16:creationId xmlns:a16="http://schemas.microsoft.com/office/drawing/2014/main" id="{2390B379-E88F-4CA5-AE21-36FF451CAF4B}"/>
              </a:ext>
            </a:extLst>
          </p:cNvPr>
          <p:cNvCxnSpPr>
            <a:cxnSpLocks noChangeShapeType="1"/>
            <a:stCxn id="7176" idx="6"/>
          </p:cNvCxnSpPr>
          <p:nvPr/>
        </p:nvCxnSpPr>
        <p:spPr bwMode="auto">
          <a:xfrm>
            <a:off x="7854951" y="1598613"/>
            <a:ext cx="6381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5" name="Text Box 19">
            <a:extLst>
              <a:ext uri="{FF2B5EF4-FFF2-40B4-BE49-F238E27FC236}">
                <a16:creationId xmlns:a16="http://schemas.microsoft.com/office/drawing/2014/main" id="{0F6C5122-8923-4CF6-96CF-13608C1A07FD}"/>
              </a:ext>
            </a:extLst>
          </p:cNvPr>
          <p:cNvSpPr txBox="1">
            <a:spLocks noChangeArrowheads="1"/>
          </p:cNvSpPr>
          <p:nvPr/>
        </p:nvSpPr>
        <p:spPr bwMode="auto">
          <a:xfrm>
            <a:off x="7315200"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S</a:t>
            </a:r>
          </a:p>
        </p:txBody>
      </p:sp>
      <p:sp>
        <p:nvSpPr>
          <p:cNvPr id="7186" name="Text Box 20">
            <a:extLst>
              <a:ext uri="{FF2B5EF4-FFF2-40B4-BE49-F238E27FC236}">
                <a16:creationId xmlns:a16="http://schemas.microsoft.com/office/drawing/2014/main" id="{5EB1231F-6F24-49E7-8E7E-B8D22920B08B}"/>
              </a:ext>
            </a:extLst>
          </p:cNvPr>
          <p:cNvSpPr txBox="1">
            <a:spLocks noChangeArrowheads="1"/>
          </p:cNvSpPr>
          <p:nvPr/>
        </p:nvSpPr>
        <p:spPr bwMode="auto">
          <a:xfrm>
            <a:off x="5943600"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S</a:t>
            </a:r>
          </a:p>
        </p:txBody>
      </p:sp>
      <p:sp>
        <p:nvSpPr>
          <p:cNvPr id="7187" name="Text Box 21">
            <a:extLst>
              <a:ext uri="{FF2B5EF4-FFF2-40B4-BE49-F238E27FC236}">
                <a16:creationId xmlns:a16="http://schemas.microsoft.com/office/drawing/2014/main" id="{1F66FFB3-DD20-4753-8949-15E0FCD04109}"/>
              </a:ext>
            </a:extLst>
          </p:cNvPr>
          <p:cNvSpPr txBox="1">
            <a:spLocks noChangeArrowheads="1"/>
          </p:cNvSpPr>
          <p:nvPr/>
        </p:nvSpPr>
        <p:spPr bwMode="auto">
          <a:xfrm>
            <a:off x="4572000"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S</a:t>
            </a:r>
          </a:p>
        </p:txBody>
      </p:sp>
      <p:sp>
        <p:nvSpPr>
          <p:cNvPr id="7188" name="Text Box 22">
            <a:extLst>
              <a:ext uri="{FF2B5EF4-FFF2-40B4-BE49-F238E27FC236}">
                <a16:creationId xmlns:a16="http://schemas.microsoft.com/office/drawing/2014/main" id="{A24DAB20-061A-4912-BAF8-B2B11E977C40}"/>
              </a:ext>
            </a:extLst>
          </p:cNvPr>
          <p:cNvSpPr txBox="1">
            <a:spLocks noChangeArrowheads="1"/>
          </p:cNvSpPr>
          <p:nvPr/>
        </p:nvSpPr>
        <p:spPr bwMode="auto">
          <a:xfrm>
            <a:off x="7315200" y="26670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O</a:t>
            </a:r>
          </a:p>
        </p:txBody>
      </p:sp>
      <p:sp>
        <p:nvSpPr>
          <p:cNvPr id="7189" name="Text Box 23">
            <a:extLst>
              <a:ext uri="{FF2B5EF4-FFF2-40B4-BE49-F238E27FC236}">
                <a16:creationId xmlns:a16="http://schemas.microsoft.com/office/drawing/2014/main" id="{8BD75C16-1B0B-40D1-B43F-6C28B5E14D0A}"/>
              </a:ext>
            </a:extLst>
          </p:cNvPr>
          <p:cNvSpPr txBox="1">
            <a:spLocks noChangeArrowheads="1"/>
          </p:cNvSpPr>
          <p:nvPr/>
        </p:nvSpPr>
        <p:spPr bwMode="auto">
          <a:xfrm>
            <a:off x="5943600" y="26670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O</a:t>
            </a:r>
          </a:p>
        </p:txBody>
      </p:sp>
      <p:sp>
        <p:nvSpPr>
          <p:cNvPr id="7190" name="Text Box 24">
            <a:extLst>
              <a:ext uri="{FF2B5EF4-FFF2-40B4-BE49-F238E27FC236}">
                <a16:creationId xmlns:a16="http://schemas.microsoft.com/office/drawing/2014/main" id="{3314425C-C2E3-42D0-BE6C-AB09585998EC}"/>
              </a:ext>
            </a:extLst>
          </p:cNvPr>
          <p:cNvSpPr txBox="1">
            <a:spLocks noChangeArrowheads="1"/>
          </p:cNvSpPr>
          <p:nvPr/>
        </p:nvSpPr>
        <p:spPr bwMode="auto">
          <a:xfrm>
            <a:off x="4572000" y="26670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O</a:t>
            </a:r>
          </a:p>
        </p:txBody>
      </p:sp>
      <p:sp>
        <p:nvSpPr>
          <p:cNvPr id="7191" name="Oval 25">
            <a:extLst>
              <a:ext uri="{FF2B5EF4-FFF2-40B4-BE49-F238E27FC236}">
                <a16:creationId xmlns:a16="http://schemas.microsoft.com/office/drawing/2014/main" id="{B7098648-8335-4F2B-8613-F1A5A160BFE9}"/>
              </a:ext>
            </a:extLst>
          </p:cNvPr>
          <p:cNvSpPr>
            <a:spLocks noChangeArrowheads="1"/>
          </p:cNvSpPr>
          <p:nvPr/>
        </p:nvSpPr>
        <p:spPr bwMode="auto">
          <a:xfrm>
            <a:off x="22860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7192" name="Oval 26">
            <a:extLst>
              <a:ext uri="{FF2B5EF4-FFF2-40B4-BE49-F238E27FC236}">
                <a16:creationId xmlns:a16="http://schemas.microsoft.com/office/drawing/2014/main" id="{B149BE85-68E9-41B9-90E5-2A138CB18D0A}"/>
              </a:ext>
            </a:extLst>
          </p:cNvPr>
          <p:cNvSpPr>
            <a:spLocks noChangeArrowheads="1"/>
          </p:cNvSpPr>
          <p:nvPr/>
        </p:nvSpPr>
        <p:spPr bwMode="auto">
          <a:xfrm>
            <a:off x="22860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7193" name="AutoShape 27">
            <a:extLst>
              <a:ext uri="{FF2B5EF4-FFF2-40B4-BE49-F238E27FC236}">
                <a16:creationId xmlns:a16="http://schemas.microsoft.com/office/drawing/2014/main" id="{5A719493-A04B-4F48-B902-662F9EC9F106}"/>
              </a:ext>
            </a:extLst>
          </p:cNvPr>
          <p:cNvCxnSpPr>
            <a:cxnSpLocks noChangeShapeType="1"/>
            <a:stCxn id="7191" idx="4"/>
            <a:endCxn id="7192" idx="0"/>
          </p:cNvCxnSpPr>
          <p:nvPr/>
        </p:nvCxnSpPr>
        <p:spPr bwMode="auto">
          <a:xfrm>
            <a:off x="2606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4" name="AutoShape 28">
            <a:extLst>
              <a:ext uri="{FF2B5EF4-FFF2-40B4-BE49-F238E27FC236}">
                <a16:creationId xmlns:a16="http://schemas.microsoft.com/office/drawing/2014/main" id="{295EC88F-1D45-46E4-82CA-DC5C069A0F97}"/>
              </a:ext>
            </a:extLst>
          </p:cNvPr>
          <p:cNvCxnSpPr>
            <a:cxnSpLocks noChangeShapeType="1"/>
          </p:cNvCxnSpPr>
          <p:nvPr/>
        </p:nvCxnSpPr>
        <p:spPr bwMode="auto">
          <a:xfrm>
            <a:off x="2971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5" name="Oval 29">
            <a:extLst>
              <a:ext uri="{FF2B5EF4-FFF2-40B4-BE49-F238E27FC236}">
                <a16:creationId xmlns:a16="http://schemas.microsoft.com/office/drawing/2014/main" id="{109018AD-7041-4E02-8CB2-4E7EA462850E}"/>
              </a:ext>
            </a:extLst>
          </p:cNvPr>
          <p:cNvSpPr>
            <a:spLocks noChangeArrowheads="1"/>
          </p:cNvSpPr>
          <p:nvPr/>
        </p:nvSpPr>
        <p:spPr bwMode="auto">
          <a:xfrm>
            <a:off x="92202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7196" name="Oval 30">
            <a:extLst>
              <a:ext uri="{FF2B5EF4-FFF2-40B4-BE49-F238E27FC236}">
                <a16:creationId xmlns:a16="http://schemas.microsoft.com/office/drawing/2014/main" id="{024B4C99-F8D7-418F-9566-3A70BF778E11}"/>
              </a:ext>
            </a:extLst>
          </p:cNvPr>
          <p:cNvSpPr>
            <a:spLocks noChangeArrowheads="1"/>
          </p:cNvSpPr>
          <p:nvPr/>
        </p:nvSpPr>
        <p:spPr bwMode="auto">
          <a:xfrm>
            <a:off x="92202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7197" name="AutoShape 31">
            <a:extLst>
              <a:ext uri="{FF2B5EF4-FFF2-40B4-BE49-F238E27FC236}">
                <a16:creationId xmlns:a16="http://schemas.microsoft.com/office/drawing/2014/main" id="{85FC910F-15C6-4704-8474-6865DEF207BE}"/>
              </a:ext>
            </a:extLst>
          </p:cNvPr>
          <p:cNvCxnSpPr>
            <a:cxnSpLocks noChangeShapeType="1"/>
            <a:stCxn id="7195" idx="4"/>
            <a:endCxn id="7196" idx="0"/>
          </p:cNvCxnSpPr>
          <p:nvPr/>
        </p:nvCxnSpPr>
        <p:spPr bwMode="auto">
          <a:xfrm>
            <a:off x="9540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8" name="AutoShape 32">
            <a:extLst>
              <a:ext uri="{FF2B5EF4-FFF2-40B4-BE49-F238E27FC236}">
                <a16:creationId xmlns:a16="http://schemas.microsoft.com/office/drawing/2014/main" id="{1A0BD4CF-3F17-4510-82A6-9D52EC0E4624}"/>
              </a:ext>
            </a:extLst>
          </p:cNvPr>
          <p:cNvCxnSpPr>
            <a:cxnSpLocks noChangeShapeType="1"/>
            <a:endCxn id="7195" idx="2"/>
          </p:cNvCxnSpPr>
          <p:nvPr/>
        </p:nvCxnSpPr>
        <p:spPr bwMode="auto">
          <a:xfrm flipV="1">
            <a:off x="8915400" y="1598614"/>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9" name="Text Box 33">
            <a:extLst>
              <a:ext uri="{FF2B5EF4-FFF2-40B4-BE49-F238E27FC236}">
                <a16:creationId xmlns:a16="http://schemas.microsoft.com/office/drawing/2014/main" id="{5FAE4335-82A8-48EA-8415-6F7A7F89B74F}"/>
              </a:ext>
            </a:extLst>
          </p:cNvPr>
          <p:cNvSpPr txBox="1">
            <a:spLocks noChangeArrowheads="1"/>
          </p:cNvSpPr>
          <p:nvPr/>
        </p:nvSpPr>
        <p:spPr bwMode="auto">
          <a:xfrm>
            <a:off x="2362200"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S</a:t>
            </a:r>
          </a:p>
        </p:txBody>
      </p:sp>
      <p:sp>
        <p:nvSpPr>
          <p:cNvPr id="7200" name="Text Box 34">
            <a:extLst>
              <a:ext uri="{FF2B5EF4-FFF2-40B4-BE49-F238E27FC236}">
                <a16:creationId xmlns:a16="http://schemas.microsoft.com/office/drawing/2014/main" id="{A3D1AF1A-1466-4695-8945-F1668ECBF672}"/>
              </a:ext>
            </a:extLst>
          </p:cNvPr>
          <p:cNvSpPr txBox="1">
            <a:spLocks noChangeArrowheads="1"/>
          </p:cNvSpPr>
          <p:nvPr/>
        </p:nvSpPr>
        <p:spPr bwMode="auto">
          <a:xfrm>
            <a:off x="2362200" y="26670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O</a:t>
            </a:r>
          </a:p>
        </p:txBody>
      </p:sp>
      <p:sp>
        <p:nvSpPr>
          <p:cNvPr id="7201" name="Text Box 35">
            <a:extLst>
              <a:ext uri="{FF2B5EF4-FFF2-40B4-BE49-F238E27FC236}">
                <a16:creationId xmlns:a16="http://schemas.microsoft.com/office/drawing/2014/main" id="{53630E3F-AD9B-491B-A5F8-8CC64B57537B}"/>
              </a:ext>
            </a:extLst>
          </p:cNvPr>
          <p:cNvSpPr txBox="1">
            <a:spLocks noChangeArrowheads="1"/>
          </p:cNvSpPr>
          <p:nvPr/>
        </p:nvSpPr>
        <p:spPr bwMode="auto">
          <a:xfrm>
            <a:off x="9372600"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S</a:t>
            </a:r>
          </a:p>
        </p:txBody>
      </p:sp>
      <p:sp>
        <p:nvSpPr>
          <p:cNvPr id="7202" name="Text Box 36">
            <a:extLst>
              <a:ext uri="{FF2B5EF4-FFF2-40B4-BE49-F238E27FC236}">
                <a16:creationId xmlns:a16="http://schemas.microsoft.com/office/drawing/2014/main" id="{CA229B30-AD41-431C-A57E-8655CA31BCB1}"/>
              </a:ext>
            </a:extLst>
          </p:cNvPr>
          <p:cNvSpPr txBox="1">
            <a:spLocks noChangeArrowheads="1"/>
          </p:cNvSpPr>
          <p:nvPr/>
        </p:nvSpPr>
        <p:spPr bwMode="auto">
          <a:xfrm>
            <a:off x="9372600" y="26670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O</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5C60E40-CE1E-4243-AF50-998E3C404E9D}"/>
                  </a:ext>
                </a:extLst>
              </p14:cNvPr>
              <p14:cNvContentPartPr/>
              <p14:nvPr/>
            </p14:nvContentPartPr>
            <p14:xfrm>
              <a:off x="2044800" y="3289320"/>
              <a:ext cx="7194960" cy="927360"/>
            </p14:xfrm>
          </p:contentPart>
        </mc:Choice>
        <mc:Fallback xmlns="">
          <p:pic>
            <p:nvPicPr>
              <p:cNvPr id="2" name="Ink 1">
                <a:extLst>
                  <a:ext uri="{FF2B5EF4-FFF2-40B4-BE49-F238E27FC236}">
                    <a16:creationId xmlns:a16="http://schemas.microsoft.com/office/drawing/2014/main" id="{45C60E40-CE1E-4243-AF50-998E3C404E9D}"/>
                  </a:ext>
                </a:extLst>
              </p:cNvPr>
              <p:cNvPicPr/>
              <p:nvPr/>
            </p:nvPicPr>
            <p:blipFill>
              <a:blip r:embed="rId3"/>
              <a:stretch>
                <a:fillRect/>
              </a:stretch>
            </p:blipFill>
            <p:spPr>
              <a:xfrm>
                <a:off x="2035440" y="3279960"/>
                <a:ext cx="7213680" cy="94608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2C058583-497D-4D6E-97DA-EC91DD41C624}"/>
              </a:ext>
            </a:extLst>
          </p:cNvPr>
          <p:cNvSpPr>
            <a:spLocks noGrp="1" noChangeArrowheads="1"/>
          </p:cNvSpPr>
          <p:nvPr>
            <p:ph type="title"/>
          </p:nvPr>
        </p:nvSpPr>
        <p:spPr>
          <a:xfrm>
            <a:off x="3408705" y="195876"/>
            <a:ext cx="4074770" cy="606426"/>
          </a:xfrm>
        </p:spPr>
        <p:txBody>
          <a:bodyPr>
            <a:normAutofit fontScale="90000"/>
          </a:bodyPr>
          <a:lstStyle/>
          <a:p>
            <a:pPr eaLnBrk="1" hangingPunct="1"/>
            <a:r>
              <a:rPr lang="en-US" altLang="en-US" dirty="0">
                <a:solidFill>
                  <a:srgbClr val="C00000"/>
                </a:solidFill>
              </a:rPr>
              <a:t>HMM Components</a:t>
            </a:r>
          </a:p>
        </p:txBody>
      </p:sp>
      <p:sp>
        <p:nvSpPr>
          <p:cNvPr id="8195" name="Rectangle 4">
            <a:extLst>
              <a:ext uri="{FF2B5EF4-FFF2-40B4-BE49-F238E27FC236}">
                <a16:creationId xmlns:a16="http://schemas.microsoft.com/office/drawing/2014/main" id="{26D5CD28-9E70-4A1C-8BF3-457F5E6FE74B}"/>
              </a:ext>
            </a:extLst>
          </p:cNvPr>
          <p:cNvSpPr>
            <a:spLocks noGrp="1" noChangeArrowheads="1"/>
          </p:cNvSpPr>
          <p:nvPr>
            <p:ph type="body" sz="half" idx="4294967295"/>
          </p:nvPr>
        </p:nvSpPr>
        <p:spPr>
          <a:xfrm>
            <a:off x="1852914" y="4033745"/>
            <a:ext cx="7953965" cy="2626792"/>
          </a:xfrm>
        </p:spPr>
        <p:txBody>
          <a:bodyPr>
            <a:normAutofit fontScale="92500" lnSpcReduction="20000"/>
          </a:bodyPr>
          <a:lstStyle/>
          <a:p>
            <a:pPr marL="0" indent="0" eaLnBrk="1" hangingPunct="1">
              <a:buNone/>
            </a:pPr>
            <a:r>
              <a:rPr lang="en-US" altLang="en-US" dirty="0"/>
              <a:t>                {</a:t>
            </a:r>
            <a:r>
              <a:rPr lang="en-US" altLang="en-US" i="1" dirty="0"/>
              <a:t>S, O</a:t>
            </a:r>
            <a:r>
              <a:rPr lang="en-US" altLang="en-US" dirty="0"/>
              <a:t>, </a:t>
            </a:r>
            <a:r>
              <a:rPr lang="en-US" altLang="en-US" dirty="0">
                <a:latin typeface="Symbol" panose="05050102010706020507" pitchFamily="18" charset="2"/>
              </a:rPr>
              <a:t>P, </a:t>
            </a:r>
            <a:r>
              <a:rPr lang="en-US" altLang="en-US" i="1" dirty="0">
                <a:latin typeface="Symbol" panose="05050102010706020507" pitchFamily="18" charset="2"/>
              </a:rPr>
              <a:t>A, B</a:t>
            </a:r>
            <a:r>
              <a:rPr lang="en-US" altLang="en-US" dirty="0">
                <a:latin typeface="Symbol" panose="05050102010706020507" pitchFamily="18" charset="2"/>
              </a:rPr>
              <a:t>} </a:t>
            </a:r>
            <a:endParaRPr lang="en-US" altLang="en-US" b="1" i="1" dirty="0"/>
          </a:p>
          <a:p>
            <a:pPr eaLnBrk="1" hangingPunct="1"/>
            <a:r>
              <a:rPr lang="en-US" altLang="en-US" dirty="0"/>
              <a:t>S  = Set of hidden sates</a:t>
            </a:r>
          </a:p>
          <a:p>
            <a:pPr eaLnBrk="1" hangingPunct="1"/>
            <a:r>
              <a:rPr lang="en-US" altLang="en-US" dirty="0"/>
              <a:t>O = set of possible visible outcomes</a:t>
            </a:r>
          </a:p>
          <a:p>
            <a:pPr eaLnBrk="1" hangingPunct="1"/>
            <a:r>
              <a:rPr lang="en-US" altLang="en-US" dirty="0">
                <a:latin typeface="Symbol" panose="05050102010706020507" pitchFamily="18" charset="2"/>
              </a:rPr>
              <a:t>P = {p</a:t>
            </a:r>
            <a:r>
              <a:rPr lang="en-US" altLang="en-US" baseline="-25000" dirty="0">
                <a:latin typeface="Symbol" panose="05050102010706020507" pitchFamily="18" charset="2"/>
              </a:rPr>
              <a:t>i</a:t>
            </a:r>
            <a:r>
              <a:rPr lang="en-US" altLang="en-US" dirty="0">
                <a:latin typeface="Symbol" panose="05050102010706020507" pitchFamily="18" charset="2"/>
              </a:rPr>
              <a:t>} </a:t>
            </a:r>
            <a:r>
              <a:rPr lang="en-US" altLang="en-US" dirty="0"/>
              <a:t>are the initial state probabilities</a:t>
            </a:r>
          </a:p>
          <a:p>
            <a:pPr eaLnBrk="1" hangingPunct="1"/>
            <a:r>
              <a:rPr lang="en-US" altLang="en-US" i="1" dirty="0"/>
              <a:t>A </a:t>
            </a:r>
            <a:r>
              <a:rPr lang="en-US" altLang="en-US" dirty="0"/>
              <a:t>= {</a:t>
            </a:r>
            <a:r>
              <a:rPr lang="en-US" altLang="en-US" dirty="0" err="1"/>
              <a:t>a</a:t>
            </a:r>
            <a:r>
              <a:rPr lang="en-US" altLang="en-US" i="1" baseline="-25000" dirty="0" err="1"/>
              <a:t>ij</a:t>
            </a:r>
            <a:r>
              <a:rPr lang="en-US" altLang="en-US" dirty="0"/>
              <a:t>} are the state transition probabilities</a:t>
            </a:r>
          </a:p>
          <a:p>
            <a:pPr eaLnBrk="1" hangingPunct="1"/>
            <a:r>
              <a:rPr lang="en-US" altLang="en-US" i="1" dirty="0"/>
              <a:t>B</a:t>
            </a:r>
            <a:r>
              <a:rPr lang="en-US" altLang="en-US" dirty="0"/>
              <a:t> = {b</a:t>
            </a:r>
            <a:r>
              <a:rPr lang="en-US" altLang="en-US" i="1" baseline="-25000" dirty="0"/>
              <a:t>io</a:t>
            </a:r>
            <a:r>
              <a:rPr lang="en-US" altLang="en-US" dirty="0"/>
              <a:t>} are the observation state probabilities</a:t>
            </a:r>
            <a:endParaRPr lang="en-US" altLang="en-US" i="1" dirty="0"/>
          </a:p>
        </p:txBody>
      </p:sp>
      <p:grpSp>
        <p:nvGrpSpPr>
          <p:cNvPr id="8196" name="Group 5">
            <a:extLst>
              <a:ext uri="{FF2B5EF4-FFF2-40B4-BE49-F238E27FC236}">
                <a16:creationId xmlns:a16="http://schemas.microsoft.com/office/drawing/2014/main" id="{FBDD5C6D-10CC-448F-B081-EAD6247561DB}"/>
              </a:ext>
            </a:extLst>
          </p:cNvPr>
          <p:cNvGrpSpPr>
            <a:grpSpLocks/>
          </p:cNvGrpSpPr>
          <p:nvPr/>
        </p:nvGrpSpPr>
        <p:grpSpPr bwMode="auto">
          <a:xfrm>
            <a:off x="3810001" y="1295400"/>
            <a:ext cx="4683125" cy="1905000"/>
            <a:chOff x="1082" y="480"/>
            <a:chExt cx="3334" cy="1550"/>
          </a:xfrm>
        </p:grpSpPr>
        <p:sp>
          <p:nvSpPr>
            <p:cNvPr id="8222" name="Oval 6">
              <a:extLst>
                <a:ext uri="{FF2B5EF4-FFF2-40B4-BE49-F238E27FC236}">
                  <a16:creationId xmlns:a16="http://schemas.microsoft.com/office/drawing/2014/main" id="{CD38EFE7-FFF2-4375-8CF7-18E18CC8C8A6}"/>
                </a:ext>
              </a:extLst>
            </p:cNvPr>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8223" name="Oval 7">
              <a:extLst>
                <a:ext uri="{FF2B5EF4-FFF2-40B4-BE49-F238E27FC236}">
                  <a16:creationId xmlns:a16="http://schemas.microsoft.com/office/drawing/2014/main" id="{65188E03-2C61-4B32-9CF7-BA4A813693D1}"/>
                </a:ext>
              </a:extLst>
            </p:cNvPr>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8224" name="Oval 8">
              <a:extLst>
                <a:ext uri="{FF2B5EF4-FFF2-40B4-BE49-F238E27FC236}">
                  <a16:creationId xmlns:a16="http://schemas.microsoft.com/office/drawing/2014/main" id="{AC58813B-E995-47D2-9886-F735DB877507}"/>
                </a:ext>
              </a:extLst>
            </p:cNvPr>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8225" name="Oval 9">
              <a:extLst>
                <a:ext uri="{FF2B5EF4-FFF2-40B4-BE49-F238E27FC236}">
                  <a16:creationId xmlns:a16="http://schemas.microsoft.com/office/drawing/2014/main" id="{C1FC54F2-1980-4BAC-832D-268A7780F9FD}"/>
                </a:ext>
              </a:extLst>
            </p:cNvPr>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8226" name="Oval 10">
              <a:extLst>
                <a:ext uri="{FF2B5EF4-FFF2-40B4-BE49-F238E27FC236}">
                  <a16:creationId xmlns:a16="http://schemas.microsoft.com/office/drawing/2014/main" id="{EBFB4B51-9F65-44F8-8135-F0B3A9BADB94}"/>
                </a:ext>
              </a:extLst>
            </p:cNvPr>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8227" name="Oval 11">
              <a:extLst>
                <a:ext uri="{FF2B5EF4-FFF2-40B4-BE49-F238E27FC236}">
                  <a16:creationId xmlns:a16="http://schemas.microsoft.com/office/drawing/2014/main" id="{55C7D839-E377-497A-A0F9-9262B76DCC97}"/>
                </a:ext>
              </a:extLst>
            </p:cNvPr>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8228" name="AutoShape 12">
              <a:extLst>
                <a:ext uri="{FF2B5EF4-FFF2-40B4-BE49-F238E27FC236}">
                  <a16:creationId xmlns:a16="http://schemas.microsoft.com/office/drawing/2014/main" id="{3155F7C2-7B55-4B46-82A0-F2FA90A965EB}"/>
                </a:ext>
              </a:extLst>
            </p:cNvPr>
            <p:cNvCxnSpPr>
              <a:cxnSpLocks noChangeShapeType="1"/>
              <a:stCxn id="8222" idx="4"/>
              <a:endCxn id="8223" idx="0"/>
            </p:cNvCxnSpPr>
            <p:nvPr/>
          </p:nvCxnSpPr>
          <p:spPr bwMode="auto">
            <a:xfrm>
              <a:off x="1765"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29" name="AutoShape 13">
              <a:extLst>
                <a:ext uri="{FF2B5EF4-FFF2-40B4-BE49-F238E27FC236}">
                  <a16:creationId xmlns:a16="http://schemas.microsoft.com/office/drawing/2014/main" id="{1B0427AB-D264-4AFA-8B21-BE71915478E6}"/>
                </a:ext>
              </a:extLst>
            </p:cNvPr>
            <p:cNvCxnSpPr>
              <a:cxnSpLocks noChangeShapeType="1"/>
              <a:stCxn id="8224" idx="4"/>
              <a:endCxn id="8225" idx="0"/>
            </p:cNvCxnSpPr>
            <p:nvPr/>
          </p:nvCxnSpPr>
          <p:spPr bwMode="auto">
            <a:xfrm>
              <a:off x="2749"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30" name="AutoShape 14">
              <a:extLst>
                <a:ext uri="{FF2B5EF4-FFF2-40B4-BE49-F238E27FC236}">
                  <a16:creationId xmlns:a16="http://schemas.microsoft.com/office/drawing/2014/main" id="{87DAA902-EA1F-49A8-B812-42B09A7E9BBC}"/>
                </a:ext>
              </a:extLst>
            </p:cNvPr>
            <p:cNvCxnSpPr>
              <a:cxnSpLocks noChangeShapeType="1"/>
              <a:stCxn id="8226" idx="4"/>
              <a:endCxn id="8227" idx="0"/>
            </p:cNvCxnSpPr>
            <p:nvPr/>
          </p:nvCxnSpPr>
          <p:spPr bwMode="auto">
            <a:xfrm>
              <a:off x="3733"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31" name="AutoShape 15">
              <a:extLst>
                <a:ext uri="{FF2B5EF4-FFF2-40B4-BE49-F238E27FC236}">
                  <a16:creationId xmlns:a16="http://schemas.microsoft.com/office/drawing/2014/main" id="{8664CC61-9579-4941-B32B-C8AAC24327A7}"/>
                </a:ext>
              </a:extLst>
            </p:cNvPr>
            <p:cNvCxnSpPr>
              <a:cxnSpLocks noChangeShapeType="1"/>
              <a:stCxn id="8222" idx="6"/>
              <a:endCxn id="8224" idx="2"/>
            </p:cNvCxnSpPr>
            <p:nvPr/>
          </p:nvCxnSpPr>
          <p:spPr bwMode="auto">
            <a:xfrm>
              <a:off x="1994"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32" name="AutoShape 16">
              <a:extLst>
                <a:ext uri="{FF2B5EF4-FFF2-40B4-BE49-F238E27FC236}">
                  <a16:creationId xmlns:a16="http://schemas.microsoft.com/office/drawing/2014/main" id="{D219F33A-D7D2-4B29-9A31-BF7FF5F680CF}"/>
                </a:ext>
              </a:extLst>
            </p:cNvPr>
            <p:cNvCxnSpPr>
              <a:cxnSpLocks noChangeShapeType="1"/>
              <a:stCxn id="8224" idx="6"/>
              <a:endCxn id="8226" idx="2"/>
            </p:cNvCxnSpPr>
            <p:nvPr/>
          </p:nvCxnSpPr>
          <p:spPr bwMode="auto">
            <a:xfrm>
              <a:off x="2978"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33" name="AutoShape 17">
              <a:extLst>
                <a:ext uri="{FF2B5EF4-FFF2-40B4-BE49-F238E27FC236}">
                  <a16:creationId xmlns:a16="http://schemas.microsoft.com/office/drawing/2014/main" id="{5E780B4E-0956-4E83-9C6D-7CF4F63C6D3B}"/>
                </a:ext>
              </a:extLst>
            </p:cNvPr>
            <p:cNvCxnSpPr>
              <a:cxnSpLocks noChangeShapeType="1"/>
              <a:endCxn id="8222" idx="2"/>
            </p:cNvCxnSpPr>
            <p:nvPr/>
          </p:nvCxnSpPr>
          <p:spPr bwMode="auto">
            <a:xfrm>
              <a:off x="108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34" name="AutoShape 18">
              <a:extLst>
                <a:ext uri="{FF2B5EF4-FFF2-40B4-BE49-F238E27FC236}">
                  <a16:creationId xmlns:a16="http://schemas.microsoft.com/office/drawing/2014/main" id="{A2AE7850-EEE7-4E3D-9A70-08B16063D174}"/>
                </a:ext>
              </a:extLst>
            </p:cNvPr>
            <p:cNvCxnSpPr>
              <a:cxnSpLocks noChangeShapeType="1"/>
              <a:stCxn id="8226" idx="6"/>
            </p:cNvCxnSpPr>
            <p:nvPr/>
          </p:nvCxnSpPr>
          <p:spPr bwMode="auto">
            <a:xfrm>
              <a:off x="396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197" name="Text Box 20">
            <a:extLst>
              <a:ext uri="{FF2B5EF4-FFF2-40B4-BE49-F238E27FC236}">
                <a16:creationId xmlns:a16="http://schemas.microsoft.com/office/drawing/2014/main" id="{551F4265-2B45-46CA-AE72-C895DBA8CE7A}"/>
              </a:ext>
            </a:extLst>
          </p:cNvPr>
          <p:cNvSpPr txBox="1">
            <a:spLocks noChangeArrowheads="1"/>
          </p:cNvSpPr>
          <p:nvPr/>
        </p:nvSpPr>
        <p:spPr bwMode="auto">
          <a:xfrm>
            <a:off x="7924800" y="1219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A</a:t>
            </a:r>
          </a:p>
        </p:txBody>
      </p:sp>
      <p:sp>
        <p:nvSpPr>
          <p:cNvPr id="8198" name="Text Box 21">
            <a:extLst>
              <a:ext uri="{FF2B5EF4-FFF2-40B4-BE49-F238E27FC236}">
                <a16:creationId xmlns:a16="http://schemas.microsoft.com/office/drawing/2014/main" id="{7DA43260-D676-4056-92ED-97F7C77E61B9}"/>
              </a:ext>
            </a:extLst>
          </p:cNvPr>
          <p:cNvSpPr txBox="1">
            <a:spLocks noChangeArrowheads="1"/>
          </p:cNvSpPr>
          <p:nvPr/>
        </p:nvSpPr>
        <p:spPr bwMode="auto">
          <a:xfrm>
            <a:off x="7162800" y="20574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B</a:t>
            </a:r>
          </a:p>
        </p:txBody>
      </p:sp>
      <p:sp>
        <p:nvSpPr>
          <p:cNvPr id="8199" name="Text Box 22">
            <a:extLst>
              <a:ext uri="{FF2B5EF4-FFF2-40B4-BE49-F238E27FC236}">
                <a16:creationId xmlns:a16="http://schemas.microsoft.com/office/drawing/2014/main" id="{DA50A9B9-959C-4AD5-8EA9-F31E22BE75AF}"/>
              </a:ext>
            </a:extLst>
          </p:cNvPr>
          <p:cNvSpPr txBox="1">
            <a:spLocks noChangeArrowheads="1"/>
          </p:cNvSpPr>
          <p:nvPr/>
        </p:nvSpPr>
        <p:spPr bwMode="auto">
          <a:xfrm>
            <a:off x="6629400" y="1219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A</a:t>
            </a:r>
          </a:p>
        </p:txBody>
      </p:sp>
      <p:sp>
        <p:nvSpPr>
          <p:cNvPr id="8200" name="Text Box 23">
            <a:extLst>
              <a:ext uri="{FF2B5EF4-FFF2-40B4-BE49-F238E27FC236}">
                <a16:creationId xmlns:a16="http://schemas.microsoft.com/office/drawing/2014/main" id="{B39C04B1-B53F-4397-859B-EFA051DB8CCF}"/>
              </a:ext>
            </a:extLst>
          </p:cNvPr>
          <p:cNvSpPr txBox="1">
            <a:spLocks noChangeArrowheads="1"/>
          </p:cNvSpPr>
          <p:nvPr/>
        </p:nvSpPr>
        <p:spPr bwMode="auto">
          <a:xfrm>
            <a:off x="5257800" y="1219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A</a:t>
            </a:r>
          </a:p>
        </p:txBody>
      </p:sp>
      <p:sp>
        <p:nvSpPr>
          <p:cNvPr id="8201" name="Text Box 24">
            <a:extLst>
              <a:ext uri="{FF2B5EF4-FFF2-40B4-BE49-F238E27FC236}">
                <a16:creationId xmlns:a16="http://schemas.microsoft.com/office/drawing/2014/main" id="{4FDBE5D5-1E25-4F19-9FED-AA31F6C962A7}"/>
              </a:ext>
            </a:extLst>
          </p:cNvPr>
          <p:cNvSpPr txBox="1">
            <a:spLocks noChangeArrowheads="1"/>
          </p:cNvSpPr>
          <p:nvPr/>
        </p:nvSpPr>
        <p:spPr bwMode="auto">
          <a:xfrm>
            <a:off x="3886200" y="1219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A</a:t>
            </a:r>
          </a:p>
        </p:txBody>
      </p:sp>
      <p:sp>
        <p:nvSpPr>
          <p:cNvPr id="8202" name="Text Box 25">
            <a:extLst>
              <a:ext uri="{FF2B5EF4-FFF2-40B4-BE49-F238E27FC236}">
                <a16:creationId xmlns:a16="http://schemas.microsoft.com/office/drawing/2014/main" id="{DFA29548-9F8B-4567-B713-49DCD3D1CE45}"/>
              </a:ext>
            </a:extLst>
          </p:cNvPr>
          <p:cNvSpPr txBox="1">
            <a:spLocks noChangeArrowheads="1"/>
          </p:cNvSpPr>
          <p:nvPr/>
        </p:nvSpPr>
        <p:spPr bwMode="auto">
          <a:xfrm>
            <a:off x="5791200" y="20574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B</a:t>
            </a:r>
          </a:p>
        </p:txBody>
      </p:sp>
      <p:sp>
        <p:nvSpPr>
          <p:cNvPr id="8203" name="Text Box 26">
            <a:extLst>
              <a:ext uri="{FF2B5EF4-FFF2-40B4-BE49-F238E27FC236}">
                <a16:creationId xmlns:a16="http://schemas.microsoft.com/office/drawing/2014/main" id="{8DCB426A-912A-4EF3-9E91-C60BA8697B91}"/>
              </a:ext>
            </a:extLst>
          </p:cNvPr>
          <p:cNvSpPr txBox="1">
            <a:spLocks noChangeArrowheads="1"/>
          </p:cNvSpPr>
          <p:nvPr/>
        </p:nvSpPr>
        <p:spPr bwMode="auto">
          <a:xfrm>
            <a:off x="4419600" y="20574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B</a:t>
            </a:r>
          </a:p>
        </p:txBody>
      </p:sp>
      <p:sp>
        <p:nvSpPr>
          <p:cNvPr id="8204" name="Text Box 27">
            <a:extLst>
              <a:ext uri="{FF2B5EF4-FFF2-40B4-BE49-F238E27FC236}">
                <a16:creationId xmlns:a16="http://schemas.microsoft.com/office/drawing/2014/main" id="{8653FAFB-D253-4C2E-8803-D254404D093C}"/>
              </a:ext>
            </a:extLst>
          </p:cNvPr>
          <p:cNvSpPr txBox="1">
            <a:spLocks noChangeArrowheads="1"/>
          </p:cNvSpPr>
          <p:nvPr/>
        </p:nvSpPr>
        <p:spPr bwMode="auto">
          <a:xfrm>
            <a:off x="7315200"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S</a:t>
            </a:r>
          </a:p>
        </p:txBody>
      </p:sp>
      <p:sp>
        <p:nvSpPr>
          <p:cNvPr id="8205" name="Text Box 28">
            <a:extLst>
              <a:ext uri="{FF2B5EF4-FFF2-40B4-BE49-F238E27FC236}">
                <a16:creationId xmlns:a16="http://schemas.microsoft.com/office/drawing/2014/main" id="{3E431B84-11FB-49B7-85A8-CAE2BE3D18C5}"/>
              </a:ext>
            </a:extLst>
          </p:cNvPr>
          <p:cNvSpPr txBox="1">
            <a:spLocks noChangeArrowheads="1"/>
          </p:cNvSpPr>
          <p:nvPr/>
        </p:nvSpPr>
        <p:spPr bwMode="auto">
          <a:xfrm>
            <a:off x="5943600"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S</a:t>
            </a:r>
          </a:p>
        </p:txBody>
      </p:sp>
      <p:sp>
        <p:nvSpPr>
          <p:cNvPr id="8206" name="Text Box 29">
            <a:extLst>
              <a:ext uri="{FF2B5EF4-FFF2-40B4-BE49-F238E27FC236}">
                <a16:creationId xmlns:a16="http://schemas.microsoft.com/office/drawing/2014/main" id="{630794C1-E412-495C-B0D4-60F064BFF9A7}"/>
              </a:ext>
            </a:extLst>
          </p:cNvPr>
          <p:cNvSpPr txBox="1">
            <a:spLocks noChangeArrowheads="1"/>
          </p:cNvSpPr>
          <p:nvPr/>
        </p:nvSpPr>
        <p:spPr bwMode="auto">
          <a:xfrm>
            <a:off x="4572000"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S</a:t>
            </a:r>
          </a:p>
        </p:txBody>
      </p:sp>
      <p:sp>
        <p:nvSpPr>
          <p:cNvPr id="8207" name="Text Box 30">
            <a:extLst>
              <a:ext uri="{FF2B5EF4-FFF2-40B4-BE49-F238E27FC236}">
                <a16:creationId xmlns:a16="http://schemas.microsoft.com/office/drawing/2014/main" id="{A29DA2F2-C08D-4440-B077-C42B9AC083EA}"/>
              </a:ext>
            </a:extLst>
          </p:cNvPr>
          <p:cNvSpPr txBox="1">
            <a:spLocks noChangeArrowheads="1"/>
          </p:cNvSpPr>
          <p:nvPr/>
        </p:nvSpPr>
        <p:spPr bwMode="auto">
          <a:xfrm>
            <a:off x="7315200" y="26670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O</a:t>
            </a:r>
          </a:p>
        </p:txBody>
      </p:sp>
      <p:sp>
        <p:nvSpPr>
          <p:cNvPr id="8208" name="Text Box 31">
            <a:extLst>
              <a:ext uri="{FF2B5EF4-FFF2-40B4-BE49-F238E27FC236}">
                <a16:creationId xmlns:a16="http://schemas.microsoft.com/office/drawing/2014/main" id="{6FDC2B65-7D86-4FD7-B51C-0DDDC91F7D4F}"/>
              </a:ext>
            </a:extLst>
          </p:cNvPr>
          <p:cNvSpPr txBox="1">
            <a:spLocks noChangeArrowheads="1"/>
          </p:cNvSpPr>
          <p:nvPr/>
        </p:nvSpPr>
        <p:spPr bwMode="auto">
          <a:xfrm>
            <a:off x="5943600" y="26670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O</a:t>
            </a:r>
          </a:p>
        </p:txBody>
      </p:sp>
      <p:sp>
        <p:nvSpPr>
          <p:cNvPr id="8209" name="Text Box 32">
            <a:extLst>
              <a:ext uri="{FF2B5EF4-FFF2-40B4-BE49-F238E27FC236}">
                <a16:creationId xmlns:a16="http://schemas.microsoft.com/office/drawing/2014/main" id="{B9B434EB-D419-4DC0-8EA1-FDB94E520D33}"/>
              </a:ext>
            </a:extLst>
          </p:cNvPr>
          <p:cNvSpPr txBox="1">
            <a:spLocks noChangeArrowheads="1"/>
          </p:cNvSpPr>
          <p:nvPr/>
        </p:nvSpPr>
        <p:spPr bwMode="auto">
          <a:xfrm>
            <a:off x="4572000" y="26670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O</a:t>
            </a:r>
          </a:p>
        </p:txBody>
      </p:sp>
      <p:sp>
        <p:nvSpPr>
          <p:cNvPr id="8210" name="Oval 33">
            <a:extLst>
              <a:ext uri="{FF2B5EF4-FFF2-40B4-BE49-F238E27FC236}">
                <a16:creationId xmlns:a16="http://schemas.microsoft.com/office/drawing/2014/main" id="{AD5A92CC-FD31-4058-82F7-35EC58BF2453}"/>
              </a:ext>
            </a:extLst>
          </p:cNvPr>
          <p:cNvSpPr>
            <a:spLocks noChangeArrowheads="1"/>
          </p:cNvSpPr>
          <p:nvPr/>
        </p:nvSpPr>
        <p:spPr bwMode="auto">
          <a:xfrm>
            <a:off x="22860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8211" name="Oval 34">
            <a:extLst>
              <a:ext uri="{FF2B5EF4-FFF2-40B4-BE49-F238E27FC236}">
                <a16:creationId xmlns:a16="http://schemas.microsoft.com/office/drawing/2014/main" id="{9011C760-2506-41A0-8186-1D9EBC20F518}"/>
              </a:ext>
            </a:extLst>
          </p:cNvPr>
          <p:cNvSpPr>
            <a:spLocks noChangeArrowheads="1"/>
          </p:cNvSpPr>
          <p:nvPr/>
        </p:nvSpPr>
        <p:spPr bwMode="auto">
          <a:xfrm>
            <a:off x="22860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8212" name="AutoShape 35">
            <a:extLst>
              <a:ext uri="{FF2B5EF4-FFF2-40B4-BE49-F238E27FC236}">
                <a16:creationId xmlns:a16="http://schemas.microsoft.com/office/drawing/2014/main" id="{9726CE5A-3433-4E10-9866-8D6F9B5FC390}"/>
              </a:ext>
            </a:extLst>
          </p:cNvPr>
          <p:cNvCxnSpPr>
            <a:cxnSpLocks noChangeShapeType="1"/>
            <a:stCxn id="8210" idx="4"/>
            <a:endCxn id="8211" idx="0"/>
          </p:cNvCxnSpPr>
          <p:nvPr/>
        </p:nvCxnSpPr>
        <p:spPr bwMode="auto">
          <a:xfrm>
            <a:off x="2606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3" name="AutoShape 36">
            <a:extLst>
              <a:ext uri="{FF2B5EF4-FFF2-40B4-BE49-F238E27FC236}">
                <a16:creationId xmlns:a16="http://schemas.microsoft.com/office/drawing/2014/main" id="{CA86FF01-A988-44F0-85B8-4CBA4ED7FF3D}"/>
              </a:ext>
            </a:extLst>
          </p:cNvPr>
          <p:cNvCxnSpPr>
            <a:cxnSpLocks noChangeShapeType="1"/>
          </p:cNvCxnSpPr>
          <p:nvPr/>
        </p:nvCxnSpPr>
        <p:spPr bwMode="auto">
          <a:xfrm>
            <a:off x="2971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4" name="Oval 37">
            <a:extLst>
              <a:ext uri="{FF2B5EF4-FFF2-40B4-BE49-F238E27FC236}">
                <a16:creationId xmlns:a16="http://schemas.microsoft.com/office/drawing/2014/main" id="{2D4CCCED-460E-48C7-A3BB-55B3B323A550}"/>
              </a:ext>
            </a:extLst>
          </p:cNvPr>
          <p:cNvSpPr>
            <a:spLocks noChangeArrowheads="1"/>
          </p:cNvSpPr>
          <p:nvPr/>
        </p:nvSpPr>
        <p:spPr bwMode="auto">
          <a:xfrm>
            <a:off x="92202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8215" name="Oval 38">
            <a:extLst>
              <a:ext uri="{FF2B5EF4-FFF2-40B4-BE49-F238E27FC236}">
                <a16:creationId xmlns:a16="http://schemas.microsoft.com/office/drawing/2014/main" id="{329CD9F4-1A62-471E-AA81-6D73CB5D0CB7}"/>
              </a:ext>
            </a:extLst>
          </p:cNvPr>
          <p:cNvSpPr>
            <a:spLocks noChangeArrowheads="1"/>
          </p:cNvSpPr>
          <p:nvPr/>
        </p:nvSpPr>
        <p:spPr bwMode="auto">
          <a:xfrm>
            <a:off x="92202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8216" name="AutoShape 39">
            <a:extLst>
              <a:ext uri="{FF2B5EF4-FFF2-40B4-BE49-F238E27FC236}">
                <a16:creationId xmlns:a16="http://schemas.microsoft.com/office/drawing/2014/main" id="{AEE5B1AD-DA5D-42EC-AD07-1E06E886351B}"/>
              </a:ext>
            </a:extLst>
          </p:cNvPr>
          <p:cNvCxnSpPr>
            <a:cxnSpLocks noChangeShapeType="1"/>
            <a:stCxn id="8214" idx="4"/>
            <a:endCxn id="8215" idx="0"/>
          </p:cNvCxnSpPr>
          <p:nvPr/>
        </p:nvCxnSpPr>
        <p:spPr bwMode="auto">
          <a:xfrm>
            <a:off x="9540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7" name="AutoShape 40">
            <a:extLst>
              <a:ext uri="{FF2B5EF4-FFF2-40B4-BE49-F238E27FC236}">
                <a16:creationId xmlns:a16="http://schemas.microsoft.com/office/drawing/2014/main" id="{C03E44B9-A603-4D1B-A523-1A67303F3C9D}"/>
              </a:ext>
            </a:extLst>
          </p:cNvPr>
          <p:cNvCxnSpPr>
            <a:cxnSpLocks noChangeShapeType="1"/>
            <a:endCxn id="8214" idx="2"/>
          </p:cNvCxnSpPr>
          <p:nvPr/>
        </p:nvCxnSpPr>
        <p:spPr bwMode="auto">
          <a:xfrm flipV="1">
            <a:off x="8915400" y="1598614"/>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8" name="Text Box 41">
            <a:extLst>
              <a:ext uri="{FF2B5EF4-FFF2-40B4-BE49-F238E27FC236}">
                <a16:creationId xmlns:a16="http://schemas.microsoft.com/office/drawing/2014/main" id="{332EF904-B7FD-4836-85F9-F617C34AD38E}"/>
              </a:ext>
            </a:extLst>
          </p:cNvPr>
          <p:cNvSpPr txBox="1">
            <a:spLocks noChangeArrowheads="1"/>
          </p:cNvSpPr>
          <p:nvPr/>
        </p:nvSpPr>
        <p:spPr bwMode="auto">
          <a:xfrm>
            <a:off x="2362200"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S</a:t>
            </a:r>
          </a:p>
        </p:txBody>
      </p:sp>
      <p:sp>
        <p:nvSpPr>
          <p:cNvPr id="8219" name="Text Box 42">
            <a:extLst>
              <a:ext uri="{FF2B5EF4-FFF2-40B4-BE49-F238E27FC236}">
                <a16:creationId xmlns:a16="http://schemas.microsoft.com/office/drawing/2014/main" id="{8D77544A-9937-4601-A693-BC1914E6588C}"/>
              </a:ext>
            </a:extLst>
          </p:cNvPr>
          <p:cNvSpPr txBox="1">
            <a:spLocks noChangeArrowheads="1"/>
          </p:cNvSpPr>
          <p:nvPr/>
        </p:nvSpPr>
        <p:spPr bwMode="auto">
          <a:xfrm>
            <a:off x="2362200" y="26670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O</a:t>
            </a:r>
          </a:p>
        </p:txBody>
      </p:sp>
      <p:sp>
        <p:nvSpPr>
          <p:cNvPr id="8220" name="Text Box 43">
            <a:extLst>
              <a:ext uri="{FF2B5EF4-FFF2-40B4-BE49-F238E27FC236}">
                <a16:creationId xmlns:a16="http://schemas.microsoft.com/office/drawing/2014/main" id="{8D5B64FD-F125-49D4-BFD8-47900182FB16}"/>
              </a:ext>
            </a:extLst>
          </p:cNvPr>
          <p:cNvSpPr txBox="1">
            <a:spLocks noChangeArrowheads="1"/>
          </p:cNvSpPr>
          <p:nvPr/>
        </p:nvSpPr>
        <p:spPr bwMode="auto">
          <a:xfrm>
            <a:off x="9372600"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a:t>S</a:t>
            </a:r>
          </a:p>
        </p:txBody>
      </p:sp>
      <p:sp>
        <p:nvSpPr>
          <p:cNvPr id="8221" name="Text Box 44">
            <a:extLst>
              <a:ext uri="{FF2B5EF4-FFF2-40B4-BE49-F238E27FC236}">
                <a16:creationId xmlns:a16="http://schemas.microsoft.com/office/drawing/2014/main" id="{C4C3BC65-ABDA-429F-B189-91F7BA855F6C}"/>
              </a:ext>
            </a:extLst>
          </p:cNvPr>
          <p:cNvSpPr txBox="1">
            <a:spLocks noChangeArrowheads="1"/>
          </p:cNvSpPr>
          <p:nvPr/>
        </p:nvSpPr>
        <p:spPr bwMode="auto">
          <a:xfrm>
            <a:off x="9372600" y="26670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i="1" dirty="0"/>
              <a:t>O</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FA4F4F0-D17A-43A8-ADE6-C103383F54F5}"/>
                  </a:ext>
                </a:extLst>
              </p14:cNvPr>
              <p14:cNvContentPartPr/>
              <p14:nvPr/>
            </p14:nvContentPartPr>
            <p14:xfrm>
              <a:off x="1695600" y="3962520"/>
              <a:ext cx="9823680" cy="2648160"/>
            </p14:xfrm>
          </p:contentPart>
        </mc:Choice>
        <mc:Fallback xmlns="">
          <p:pic>
            <p:nvPicPr>
              <p:cNvPr id="2" name="Ink 1">
                <a:extLst>
                  <a:ext uri="{FF2B5EF4-FFF2-40B4-BE49-F238E27FC236}">
                    <a16:creationId xmlns:a16="http://schemas.microsoft.com/office/drawing/2014/main" id="{2FA4F4F0-D17A-43A8-ADE6-C103383F54F5}"/>
                  </a:ext>
                </a:extLst>
              </p:cNvPr>
              <p:cNvPicPr/>
              <p:nvPr/>
            </p:nvPicPr>
            <p:blipFill>
              <a:blip r:embed="rId3"/>
              <a:stretch>
                <a:fillRect/>
              </a:stretch>
            </p:blipFill>
            <p:spPr>
              <a:xfrm>
                <a:off x="1686240" y="3953160"/>
                <a:ext cx="9842400" cy="266688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98945F3-226A-4DFA-94D8-41095E16C46D}"/>
              </a:ext>
            </a:extLst>
          </p:cNvPr>
          <p:cNvGrpSpPr/>
          <p:nvPr/>
        </p:nvGrpSpPr>
        <p:grpSpPr>
          <a:xfrm>
            <a:off x="3224985" y="1267677"/>
            <a:ext cx="5312967" cy="3818758"/>
            <a:chOff x="3339545" y="1067980"/>
            <a:chExt cx="5312967" cy="3818758"/>
          </a:xfrm>
        </p:grpSpPr>
        <p:grpSp>
          <p:nvGrpSpPr>
            <p:cNvPr id="4" name="Group 3">
              <a:extLst>
                <a:ext uri="{FF2B5EF4-FFF2-40B4-BE49-F238E27FC236}">
                  <a16:creationId xmlns:a16="http://schemas.microsoft.com/office/drawing/2014/main" id="{C8D083A4-8E08-4D03-9EE3-A54C92B9A3B0}"/>
                </a:ext>
              </a:extLst>
            </p:cNvPr>
            <p:cNvGrpSpPr>
              <a:grpSpLocks/>
            </p:cNvGrpSpPr>
            <p:nvPr/>
          </p:nvGrpSpPr>
          <p:grpSpPr bwMode="auto">
            <a:xfrm>
              <a:off x="3339545" y="1067980"/>
              <a:ext cx="5312967" cy="2178581"/>
              <a:chOff x="768" y="1200"/>
              <a:chExt cx="3111" cy="1272"/>
            </a:xfrm>
          </p:grpSpPr>
          <p:sp>
            <p:nvSpPr>
              <p:cNvPr id="5" name="Oval 4">
                <a:extLst>
                  <a:ext uri="{FF2B5EF4-FFF2-40B4-BE49-F238E27FC236}">
                    <a16:creationId xmlns:a16="http://schemas.microsoft.com/office/drawing/2014/main" id="{47515CA4-420E-4D4A-A5CA-57CD417AAC8C}"/>
                  </a:ext>
                </a:extLst>
              </p:cNvPr>
              <p:cNvSpPr>
                <a:spLocks noChangeArrowheads="1"/>
              </p:cNvSpPr>
              <p:nvPr/>
            </p:nvSpPr>
            <p:spPr bwMode="auto">
              <a:xfrm>
                <a:off x="816" y="1536"/>
                <a:ext cx="912" cy="528"/>
              </a:xfrm>
              <a:prstGeom prst="ellipse">
                <a:avLst/>
              </a:prstGeom>
              <a:noFill/>
              <a:ln w="22225">
                <a:solidFill>
                  <a:srgbClr val="09A71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 name="Text Box 5">
                <a:extLst>
                  <a:ext uri="{FF2B5EF4-FFF2-40B4-BE49-F238E27FC236}">
                    <a16:creationId xmlns:a16="http://schemas.microsoft.com/office/drawing/2014/main" id="{419D6C3C-8954-429C-A7C3-A46E3FFAF11B}"/>
                  </a:ext>
                </a:extLst>
              </p:cNvPr>
              <p:cNvSpPr txBox="1">
                <a:spLocks noChangeArrowheads="1"/>
              </p:cNvSpPr>
              <p:nvPr/>
            </p:nvSpPr>
            <p:spPr bwMode="auto">
              <a:xfrm>
                <a:off x="998" y="1658"/>
                <a:ext cx="456" cy="305"/>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Low</a:t>
                </a:r>
              </a:p>
            </p:txBody>
          </p:sp>
          <p:sp>
            <p:nvSpPr>
              <p:cNvPr id="7" name="Oval 6">
                <a:extLst>
                  <a:ext uri="{FF2B5EF4-FFF2-40B4-BE49-F238E27FC236}">
                    <a16:creationId xmlns:a16="http://schemas.microsoft.com/office/drawing/2014/main" id="{40E12DAF-47C5-4D2B-BAA0-6D58BBCF3D66}"/>
                  </a:ext>
                </a:extLst>
              </p:cNvPr>
              <p:cNvSpPr>
                <a:spLocks noChangeArrowheads="1"/>
              </p:cNvSpPr>
              <p:nvPr/>
            </p:nvSpPr>
            <p:spPr bwMode="auto">
              <a:xfrm>
                <a:off x="2928" y="1584"/>
                <a:ext cx="912" cy="528"/>
              </a:xfrm>
              <a:prstGeom prst="ellipse">
                <a:avLst/>
              </a:prstGeom>
              <a:noFill/>
              <a:ln w="22225">
                <a:solidFill>
                  <a:srgbClr val="09A71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 name="Text Box 7">
                <a:extLst>
                  <a:ext uri="{FF2B5EF4-FFF2-40B4-BE49-F238E27FC236}">
                    <a16:creationId xmlns:a16="http://schemas.microsoft.com/office/drawing/2014/main" id="{29A9243D-558C-45AF-ACAF-37F88B6487AE}"/>
                  </a:ext>
                </a:extLst>
              </p:cNvPr>
              <p:cNvSpPr txBox="1">
                <a:spLocks noChangeArrowheads="1"/>
              </p:cNvSpPr>
              <p:nvPr/>
            </p:nvSpPr>
            <p:spPr bwMode="auto">
              <a:xfrm>
                <a:off x="3216" y="1680"/>
                <a:ext cx="497" cy="305"/>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High</a:t>
                </a:r>
              </a:p>
            </p:txBody>
          </p:sp>
          <p:cxnSp>
            <p:nvCxnSpPr>
              <p:cNvPr id="9" name="AutoShape 8">
                <a:extLst>
                  <a:ext uri="{FF2B5EF4-FFF2-40B4-BE49-F238E27FC236}">
                    <a16:creationId xmlns:a16="http://schemas.microsoft.com/office/drawing/2014/main" id="{8D36E62F-5AD3-468C-AD5B-BFCA04382A51}"/>
                  </a:ext>
                </a:extLst>
              </p:cNvPr>
              <p:cNvCxnSpPr>
                <a:cxnSpLocks noChangeShapeType="1"/>
                <a:stCxn id="5" idx="7"/>
                <a:endCxn id="7" idx="1"/>
              </p:cNvCxnSpPr>
              <p:nvPr/>
            </p:nvCxnSpPr>
            <p:spPr bwMode="auto">
              <a:xfrm rot="5400000" flipV="1">
                <a:off x="2304" y="903"/>
                <a:ext cx="48" cy="1468"/>
              </a:xfrm>
              <a:prstGeom prst="curvedConnector3">
                <a:avLst>
                  <a:gd name="adj1" fmla="val -460417"/>
                </a:avLst>
              </a:prstGeom>
              <a:noFill/>
              <a:ln w="22225">
                <a:solidFill>
                  <a:srgbClr val="09A71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9">
                <a:extLst>
                  <a:ext uri="{FF2B5EF4-FFF2-40B4-BE49-F238E27FC236}">
                    <a16:creationId xmlns:a16="http://schemas.microsoft.com/office/drawing/2014/main" id="{2270CA2B-D4A3-48AD-AA05-EB23DD4537EB}"/>
                  </a:ext>
                </a:extLst>
              </p:cNvPr>
              <p:cNvCxnSpPr>
                <a:cxnSpLocks noChangeShapeType="1"/>
                <a:stCxn id="7" idx="3"/>
                <a:endCxn id="5" idx="5"/>
              </p:cNvCxnSpPr>
              <p:nvPr/>
            </p:nvCxnSpPr>
            <p:spPr bwMode="auto">
              <a:xfrm rot="16200000" flipV="1">
                <a:off x="2304" y="1277"/>
                <a:ext cx="48" cy="1468"/>
              </a:xfrm>
              <a:prstGeom prst="curvedConnector3">
                <a:avLst>
                  <a:gd name="adj1" fmla="val -460417"/>
                </a:avLst>
              </a:prstGeom>
              <a:noFill/>
              <a:ln w="22225">
                <a:solidFill>
                  <a:srgbClr val="09A71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4128B460-976D-4763-8CF7-A8581C4EBA33}"/>
                  </a:ext>
                </a:extLst>
              </p:cNvPr>
              <p:cNvCxnSpPr>
                <a:cxnSpLocks noChangeShapeType="1"/>
                <a:stCxn id="5" idx="0"/>
                <a:endCxn id="5" idx="2"/>
              </p:cNvCxnSpPr>
              <p:nvPr/>
            </p:nvCxnSpPr>
            <p:spPr bwMode="auto">
              <a:xfrm rot="16200000" flipH="1" flipV="1">
                <a:off x="912" y="1440"/>
                <a:ext cx="264" cy="456"/>
              </a:xfrm>
              <a:prstGeom prst="curvedConnector4">
                <a:avLst>
                  <a:gd name="adj1" fmla="val -54546"/>
                  <a:gd name="adj2" fmla="val 131579"/>
                </a:avLst>
              </a:prstGeom>
              <a:noFill/>
              <a:ln w="22225">
                <a:solidFill>
                  <a:srgbClr val="09A71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E498EBC-29D3-4E6D-9AC7-765419408C20}"/>
                  </a:ext>
                </a:extLst>
              </p:cNvPr>
              <p:cNvCxnSpPr>
                <a:cxnSpLocks noChangeShapeType="1"/>
                <a:stCxn id="7" idx="4"/>
                <a:endCxn id="7" idx="6"/>
              </p:cNvCxnSpPr>
              <p:nvPr/>
            </p:nvCxnSpPr>
            <p:spPr bwMode="auto">
              <a:xfrm rot="5400000" flipH="1" flipV="1">
                <a:off x="3480" y="1752"/>
                <a:ext cx="264" cy="456"/>
              </a:xfrm>
              <a:prstGeom prst="curvedConnector4">
                <a:avLst>
                  <a:gd name="adj1" fmla="val -54546"/>
                  <a:gd name="adj2" fmla="val 131579"/>
                </a:avLst>
              </a:prstGeom>
              <a:noFill/>
              <a:ln w="22225">
                <a:solidFill>
                  <a:srgbClr val="09A71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 Box 12">
                <a:extLst>
                  <a:ext uri="{FF2B5EF4-FFF2-40B4-BE49-F238E27FC236}">
                    <a16:creationId xmlns:a16="http://schemas.microsoft.com/office/drawing/2014/main" id="{4EAC691C-5193-4961-A29F-FE7897B5F1CD}"/>
                  </a:ext>
                </a:extLst>
              </p:cNvPr>
              <p:cNvSpPr txBox="1">
                <a:spLocks noChangeArrowheads="1"/>
              </p:cNvSpPr>
              <p:nvPr/>
            </p:nvSpPr>
            <p:spPr bwMode="auto">
              <a:xfrm>
                <a:off x="2160" y="1200"/>
                <a:ext cx="279" cy="216"/>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solidFill>
                      <a:srgbClr val="FF0000"/>
                    </a:solidFill>
                  </a:rPr>
                  <a:t>0.7</a:t>
                </a:r>
              </a:p>
            </p:txBody>
          </p:sp>
          <p:sp>
            <p:nvSpPr>
              <p:cNvPr id="14" name="Text Box 13">
                <a:extLst>
                  <a:ext uri="{FF2B5EF4-FFF2-40B4-BE49-F238E27FC236}">
                    <a16:creationId xmlns:a16="http://schemas.microsoft.com/office/drawing/2014/main" id="{CA7B84D3-D409-4ABE-9756-F03B7372CB3E}"/>
                  </a:ext>
                </a:extLst>
              </p:cNvPr>
              <p:cNvSpPr txBox="1">
                <a:spLocks noChangeArrowheads="1"/>
              </p:cNvSpPr>
              <p:nvPr/>
            </p:nvSpPr>
            <p:spPr bwMode="auto">
              <a:xfrm>
                <a:off x="768" y="1200"/>
                <a:ext cx="279" cy="216"/>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solidFill>
                      <a:srgbClr val="FF0000"/>
                    </a:solidFill>
                  </a:rPr>
                  <a:t>0.3</a:t>
                </a:r>
              </a:p>
            </p:txBody>
          </p:sp>
          <p:sp>
            <p:nvSpPr>
              <p:cNvPr id="15" name="Text Box 14">
                <a:extLst>
                  <a:ext uri="{FF2B5EF4-FFF2-40B4-BE49-F238E27FC236}">
                    <a16:creationId xmlns:a16="http://schemas.microsoft.com/office/drawing/2014/main" id="{2DFF4430-A2F7-4442-888C-4CEED50418A2}"/>
                  </a:ext>
                </a:extLst>
              </p:cNvPr>
              <p:cNvSpPr txBox="1">
                <a:spLocks noChangeArrowheads="1"/>
              </p:cNvSpPr>
              <p:nvPr/>
            </p:nvSpPr>
            <p:spPr bwMode="auto">
              <a:xfrm>
                <a:off x="2160" y="2256"/>
                <a:ext cx="279" cy="216"/>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solidFill>
                      <a:srgbClr val="FF0000"/>
                    </a:solidFill>
                  </a:rPr>
                  <a:t>0.2</a:t>
                </a:r>
              </a:p>
            </p:txBody>
          </p:sp>
          <p:sp>
            <p:nvSpPr>
              <p:cNvPr id="16" name="Text Box 15">
                <a:extLst>
                  <a:ext uri="{FF2B5EF4-FFF2-40B4-BE49-F238E27FC236}">
                    <a16:creationId xmlns:a16="http://schemas.microsoft.com/office/drawing/2014/main" id="{92978C0C-7A15-4CBA-B5AF-1801768C3FF7}"/>
                  </a:ext>
                </a:extLst>
              </p:cNvPr>
              <p:cNvSpPr txBox="1">
                <a:spLocks noChangeArrowheads="1"/>
              </p:cNvSpPr>
              <p:nvPr/>
            </p:nvSpPr>
            <p:spPr bwMode="auto">
              <a:xfrm>
                <a:off x="3600" y="2256"/>
                <a:ext cx="279" cy="216"/>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solidFill>
                      <a:srgbClr val="FF0000"/>
                    </a:solidFill>
                  </a:rPr>
                  <a:t>0.8</a:t>
                </a:r>
              </a:p>
            </p:txBody>
          </p:sp>
        </p:grpSp>
        <p:sp>
          <p:nvSpPr>
            <p:cNvPr id="17" name="Text Box 18">
              <a:extLst>
                <a:ext uri="{FF2B5EF4-FFF2-40B4-BE49-F238E27FC236}">
                  <a16:creationId xmlns:a16="http://schemas.microsoft.com/office/drawing/2014/main" id="{6EA5D854-DCE8-48E5-BC8D-4FA53741DEE3}"/>
                </a:ext>
              </a:extLst>
            </p:cNvPr>
            <p:cNvSpPr txBox="1">
              <a:spLocks noChangeArrowheads="1"/>
            </p:cNvSpPr>
            <p:nvPr/>
          </p:nvSpPr>
          <p:spPr bwMode="auto">
            <a:xfrm>
              <a:off x="6879704" y="4353338"/>
              <a:ext cx="622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Dry</a:t>
              </a:r>
            </a:p>
          </p:txBody>
        </p:sp>
        <p:grpSp>
          <p:nvGrpSpPr>
            <p:cNvPr id="18" name="Group 21">
              <a:extLst>
                <a:ext uri="{FF2B5EF4-FFF2-40B4-BE49-F238E27FC236}">
                  <a16:creationId xmlns:a16="http://schemas.microsoft.com/office/drawing/2014/main" id="{773EBA3F-F338-4504-A2B0-E9FD6336992F}"/>
                </a:ext>
              </a:extLst>
            </p:cNvPr>
            <p:cNvGrpSpPr>
              <a:grpSpLocks/>
            </p:cNvGrpSpPr>
            <p:nvPr/>
          </p:nvGrpSpPr>
          <p:grpSpPr bwMode="auto">
            <a:xfrm>
              <a:off x="4101545" y="4277138"/>
              <a:ext cx="914400" cy="609600"/>
              <a:chOff x="1392" y="2976"/>
              <a:chExt cx="576" cy="384"/>
            </a:xfrm>
          </p:grpSpPr>
          <p:sp>
            <p:nvSpPr>
              <p:cNvPr id="19" name="Text Box 17">
                <a:extLst>
                  <a:ext uri="{FF2B5EF4-FFF2-40B4-BE49-F238E27FC236}">
                    <a16:creationId xmlns:a16="http://schemas.microsoft.com/office/drawing/2014/main" id="{6C49F2D5-B933-4557-BE05-65FB0BAB39B6}"/>
                  </a:ext>
                </a:extLst>
              </p:cNvPr>
              <p:cNvSpPr txBox="1">
                <a:spLocks noChangeArrowheads="1"/>
              </p:cNvSpPr>
              <p:nvPr/>
            </p:nvSpPr>
            <p:spPr bwMode="auto">
              <a:xfrm>
                <a:off x="1430" y="3002"/>
                <a:ext cx="478" cy="288"/>
              </a:xfrm>
              <a:prstGeom prst="rect">
                <a:avLst/>
              </a:prstGeom>
              <a:noFill/>
              <a:ln w="412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Rain</a:t>
                </a:r>
              </a:p>
            </p:txBody>
          </p:sp>
          <p:sp>
            <p:nvSpPr>
              <p:cNvPr id="20" name="Rectangle 19">
                <a:extLst>
                  <a:ext uri="{FF2B5EF4-FFF2-40B4-BE49-F238E27FC236}">
                    <a16:creationId xmlns:a16="http://schemas.microsoft.com/office/drawing/2014/main" id="{7F3E2A3D-BDBA-4AD9-89E3-C1CD780DAFB5}"/>
                  </a:ext>
                </a:extLst>
              </p:cNvPr>
              <p:cNvSpPr>
                <a:spLocks noChangeArrowheads="1"/>
              </p:cNvSpPr>
              <p:nvPr/>
            </p:nvSpPr>
            <p:spPr bwMode="auto">
              <a:xfrm>
                <a:off x="1392" y="2976"/>
                <a:ext cx="576" cy="384"/>
              </a:xfrm>
              <a:prstGeom prst="rect">
                <a:avLst/>
              </a:prstGeom>
              <a:noFill/>
              <a:ln w="41275">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1" name="Rectangle 20">
              <a:extLst>
                <a:ext uri="{FF2B5EF4-FFF2-40B4-BE49-F238E27FC236}">
                  <a16:creationId xmlns:a16="http://schemas.microsoft.com/office/drawing/2014/main" id="{DA6F28DA-1565-4EF9-88F2-E60B37F13463}"/>
                </a:ext>
              </a:extLst>
            </p:cNvPr>
            <p:cNvSpPr>
              <a:spLocks noChangeArrowheads="1"/>
            </p:cNvSpPr>
            <p:nvPr/>
          </p:nvSpPr>
          <p:spPr bwMode="auto">
            <a:xfrm>
              <a:off x="6616145" y="4277138"/>
              <a:ext cx="1066800" cy="609600"/>
            </a:xfrm>
            <a:prstGeom prst="rect">
              <a:avLst/>
            </a:prstGeom>
            <a:noFill/>
            <a:ln w="41275">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22" name="AutoShape 27">
              <a:extLst>
                <a:ext uri="{FF2B5EF4-FFF2-40B4-BE49-F238E27FC236}">
                  <a16:creationId xmlns:a16="http://schemas.microsoft.com/office/drawing/2014/main" id="{031766E4-55C1-454D-BB2C-6C6B63F2EA8C}"/>
                </a:ext>
              </a:extLst>
            </p:cNvPr>
            <p:cNvCxnSpPr>
              <a:cxnSpLocks noChangeShapeType="1"/>
              <a:stCxn id="5" idx="4"/>
              <a:endCxn id="20" idx="0"/>
            </p:cNvCxnSpPr>
            <p:nvPr/>
          </p:nvCxnSpPr>
          <p:spPr bwMode="auto">
            <a:xfrm>
              <a:off x="4200276" y="2547771"/>
              <a:ext cx="358469" cy="1729367"/>
            </a:xfrm>
            <a:prstGeom prst="straightConnector1">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8">
              <a:extLst>
                <a:ext uri="{FF2B5EF4-FFF2-40B4-BE49-F238E27FC236}">
                  <a16:creationId xmlns:a16="http://schemas.microsoft.com/office/drawing/2014/main" id="{DB9A1131-9A1E-4EF3-92E4-A7E1420AA4C2}"/>
                </a:ext>
              </a:extLst>
            </p:cNvPr>
            <p:cNvCxnSpPr>
              <a:cxnSpLocks noChangeShapeType="1"/>
            </p:cNvCxnSpPr>
            <p:nvPr/>
          </p:nvCxnSpPr>
          <p:spPr bwMode="auto">
            <a:xfrm flipH="1">
              <a:off x="4480101" y="2629982"/>
              <a:ext cx="3248406" cy="1647156"/>
            </a:xfrm>
            <a:prstGeom prst="straightConnector1">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9">
              <a:extLst>
                <a:ext uri="{FF2B5EF4-FFF2-40B4-BE49-F238E27FC236}">
                  <a16:creationId xmlns:a16="http://schemas.microsoft.com/office/drawing/2014/main" id="{28326D02-0461-4234-A3D6-93932DC71DFA}"/>
                </a:ext>
              </a:extLst>
            </p:cNvPr>
            <p:cNvCxnSpPr>
              <a:cxnSpLocks noChangeShapeType="1"/>
              <a:stCxn id="5" idx="4"/>
              <a:endCxn id="21" idx="0"/>
            </p:cNvCxnSpPr>
            <p:nvPr/>
          </p:nvCxnSpPr>
          <p:spPr bwMode="auto">
            <a:xfrm>
              <a:off x="4200276" y="2547771"/>
              <a:ext cx="2949269" cy="1729367"/>
            </a:xfrm>
            <a:prstGeom prst="straightConnector1">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0">
              <a:extLst>
                <a:ext uri="{FF2B5EF4-FFF2-40B4-BE49-F238E27FC236}">
                  <a16:creationId xmlns:a16="http://schemas.microsoft.com/office/drawing/2014/main" id="{A9ED42C3-1049-4021-8065-5A2B7A8654FC}"/>
                </a:ext>
              </a:extLst>
            </p:cNvPr>
            <p:cNvCxnSpPr>
              <a:cxnSpLocks noChangeShapeType="1"/>
              <a:stCxn id="7" idx="4"/>
              <a:endCxn id="21" idx="0"/>
            </p:cNvCxnSpPr>
            <p:nvPr/>
          </p:nvCxnSpPr>
          <p:spPr bwMode="auto">
            <a:xfrm flipH="1">
              <a:off x="7149545" y="2629982"/>
              <a:ext cx="657606" cy="1647156"/>
            </a:xfrm>
            <a:prstGeom prst="straightConnector1">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31">
              <a:extLst>
                <a:ext uri="{FF2B5EF4-FFF2-40B4-BE49-F238E27FC236}">
                  <a16:creationId xmlns:a16="http://schemas.microsoft.com/office/drawing/2014/main" id="{DC813FED-FA03-4B57-9731-CA07AFE22C46}"/>
                </a:ext>
              </a:extLst>
            </p:cNvPr>
            <p:cNvSpPr txBox="1">
              <a:spLocks noChangeArrowheads="1"/>
            </p:cNvSpPr>
            <p:nvPr/>
          </p:nvSpPr>
          <p:spPr bwMode="auto">
            <a:xfrm>
              <a:off x="4025345" y="3667538"/>
              <a:ext cx="508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FF0000"/>
                  </a:solidFill>
                </a:rPr>
                <a:t>0.6</a:t>
              </a:r>
            </a:p>
          </p:txBody>
        </p:sp>
        <p:sp>
          <p:nvSpPr>
            <p:cNvPr id="27" name="Text Box 32">
              <a:extLst>
                <a:ext uri="{FF2B5EF4-FFF2-40B4-BE49-F238E27FC236}">
                  <a16:creationId xmlns:a16="http://schemas.microsoft.com/office/drawing/2014/main" id="{52C23D47-E1BA-485A-B3EB-4C4DDB4E31BC}"/>
                </a:ext>
              </a:extLst>
            </p:cNvPr>
            <p:cNvSpPr txBox="1">
              <a:spLocks noChangeArrowheads="1"/>
            </p:cNvSpPr>
            <p:nvPr/>
          </p:nvSpPr>
          <p:spPr bwMode="auto">
            <a:xfrm>
              <a:off x="7301945" y="3667538"/>
              <a:ext cx="508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FF0000"/>
                  </a:solidFill>
                </a:rPr>
                <a:t>0.6</a:t>
              </a:r>
            </a:p>
          </p:txBody>
        </p:sp>
        <p:sp>
          <p:nvSpPr>
            <p:cNvPr id="28" name="Text Box 33">
              <a:extLst>
                <a:ext uri="{FF2B5EF4-FFF2-40B4-BE49-F238E27FC236}">
                  <a16:creationId xmlns:a16="http://schemas.microsoft.com/office/drawing/2014/main" id="{E251A673-08AD-4B00-9479-6EB9BE7FF0C7}"/>
                </a:ext>
              </a:extLst>
            </p:cNvPr>
            <p:cNvSpPr txBox="1">
              <a:spLocks noChangeArrowheads="1"/>
            </p:cNvSpPr>
            <p:nvPr/>
          </p:nvSpPr>
          <p:spPr bwMode="auto">
            <a:xfrm>
              <a:off x="5244545" y="3819938"/>
              <a:ext cx="508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FF0000"/>
                  </a:solidFill>
                </a:rPr>
                <a:t>0.4</a:t>
              </a:r>
            </a:p>
          </p:txBody>
        </p:sp>
        <p:sp>
          <p:nvSpPr>
            <p:cNvPr id="29" name="Text Box 34">
              <a:extLst>
                <a:ext uri="{FF2B5EF4-FFF2-40B4-BE49-F238E27FC236}">
                  <a16:creationId xmlns:a16="http://schemas.microsoft.com/office/drawing/2014/main" id="{DFB1C66E-B67B-40D0-B23F-59B0AFA013D3}"/>
                </a:ext>
              </a:extLst>
            </p:cNvPr>
            <p:cNvSpPr txBox="1">
              <a:spLocks noChangeArrowheads="1"/>
            </p:cNvSpPr>
            <p:nvPr/>
          </p:nvSpPr>
          <p:spPr bwMode="auto">
            <a:xfrm>
              <a:off x="6082745" y="3819938"/>
              <a:ext cx="508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FF0000"/>
                  </a:solidFill>
                </a:rPr>
                <a:t>0.4</a:t>
              </a:r>
            </a:p>
          </p:txBody>
        </p:sp>
      </p:grpSp>
      <p:sp>
        <p:nvSpPr>
          <p:cNvPr id="30" name="Rectangle 34">
            <a:extLst>
              <a:ext uri="{FF2B5EF4-FFF2-40B4-BE49-F238E27FC236}">
                <a16:creationId xmlns:a16="http://schemas.microsoft.com/office/drawing/2014/main" id="{1C49D055-6D22-4497-8A05-443E823FEDD4}"/>
              </a:ext>
            </a:extLst>
          </p:cNvPr>
          <p:cNvSpPr>
            <a:spLocks noGrp="1" noChangeArrowheads="1"/>
          </p:cNvSpPr>
          <p:nvPr>
            <p:ph type="title"/>
          </p:nvPr>
        </p:nvSpPr>
        <p:spPr>
          <a:xfrm>
            <a:off x="387968" y="244276"/>
            <a:ext cx="2033751" cy="714374"/>
          </a:xfrm>
          <a:noFill/>
        </p:spPr>
        <p:txBody>
          <a:bodyPr>
            <a:normAutofit fontScale="90000"/>
          </a:bodyPr>
          <a:lstStyle/>
          <a:p>
            <a:pPr eaLnBrk="1" hangingPunct="1"/>
            <a:r>
              <a:rPr lang="en-US" altLang="en-US" b="1" dirty="0"/>
              <a:t>Example </a:t>
            </a:r>
          </a:p>
        </p:txBody>
      </p:sp>
      <p:sp>
        <p:nvSpPr>
          <p:cNvPr id="31" name="Text Box 16">
            <a:extLst>
              <a:ext uri="{FF2B5EF4-FFF2-40B4-BE49-F238E27FC236}">
                <a16:creationId xmlns:a16="http://schemas.microsoft.com/office/drawing/2014/main" id="{3EFEA587-BEA4-46DF-9542-5AE49754EAA6}"/>
              </a:ext>
            </a:extLst>
          </p:cNvPr>
          <p:cNvSpPr txBox="1">
            <a:spLocks noChangeArrowheads="1"/>
          </p:cNvSpPr>
          <p:nvPr/>
        </p:nvSpPr>
        <p:spPr bwMode="auto">
          <a:xfrm>
            <a:off x="2717169" y="5514391"/>
            <a:ext cx="632860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Two states : Low and High atmospheric pressure.</a:t>
            </a:r>
          </a:p>
          <a:p>
            <a:r>
              <a:rPr lang="en-US" altLang="en-US" sz="2400" dirty="0"/>
              <a:t>Two observations : Rain and Dry</a:t>
            </a:r>
          </a:p>
        </p:txBody>
      </p:sp>
    </p:spTree>
    <p:extLst>
      <p:ext uri="{BB962C8B-B14F-4D97-AF65-F5344CB8AC3E}">
        <p14:creationId xmlns:p14="http://schemas.microsoft.com/office/powerpoint/2010/main" val="551806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a:extLst>
              <a:ext uri="{FF2B5EF4-FFF2-40B4-BE49-F238E27FC236}">
                <a16:creationId xmlns:a16="http://schemas.microsoft.com/office/drawing/2014/main" id="{E5006E40-D5C3-4580-A24B-A9BD2B1B9A00}"/>
              </a:ext>
            </a:extLst>
          </p:cNvPr>
          <p:cNvSpPr txBox="1">
            <a:spLocks noChangeArrowheads="1"/>
          </p:cNvSpPr>
          <p:nvPr/>
        </p:nvSpPr>
        <p:spPr bwMode="auto">
          <a:xfrm>
            <a:off x="353445" y="275395"/>
            <a:ext cx="4535917"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Two states : Low and High atmospheric pressure.</a:t>
            </a:r>
          </a:p>
          <a:p>
            <a:r>
              <a:rPr lang="en-US" altLang="en-US" sz="2400" dirty="0"/>
              <a:t>Two observations : Rain and Dry</a:t>
            </a:r>
          </a:p>
        </p:txBody>
      </p:sp>
      <p:sp>
        <p:nvSpPr>
          <p:cNvPr id="2" name="TextBox 1">
            <a:extLst>
              <a:ext uri="{FF2B5EF4-FFF2-40B4-BE49-F238E27FC236}">
                <a16:creationId xmlns:a16="http://schemas.microsoft.com/office/drawing/2014/main" id="{907FC096-316B-4ED8-BFDD-79025E75A1FF}"/>
              </a:ext>
            </a:extLst>
          </p:cNvPr>
          <p:cNvSpPr txBox="1"/>
          <p:nvPr/>
        </p:nvSpPr>
        <p:spPr>
          <a:xfrm>
            <a:off x="652146" y="4360596"/>
            <a:ext cx="3079531" cy="1938992"/>
          </a:xfrm>
          <a:prstGeom prst="rect">
            <a:avLst/>
          </a:prstGeom>
          <a:noFill/>
          <a:ln>
            <a:solidFill>
              <a:srgbClr val="09A718"/>
            </a:solidFill>
          </a:ln>
        </p:spPr>
        <p:txBody>
          <a:bodyPr wrap="square" rtlCol="0">
            <a:spAutoFit/>
          </a:bodyPr>
          <a:lstStyle/>
          <a:p>
            <a:r>
              <a:rPr lang="en-US" altLang="en-US" sz="2400" dirty="0">
                <a:solidFill>
                  <a:srgbClr val="C00000"/>
                </a:solidFill>
              </a:rPr>
              <a:t>Transition probabilities</a:t>
            </a:r>
          </a:p>
          <a:p>
            <a:r>
              <a:rPr lang="en-US" altLang="en-US" sz="2400" dirty="0"/>
              <a:t>P(Low | Low)=0.3</a:t>
            </a:r>
            <a:endParaRPr lang="en-US" altLang="en-US" dirty="0"/>
          </a:p>
          <a:p>
            <a:r>
              <a:rPr lang="en-US" altLang="en-US" sz="2400" dirty="0"/>
              <a:t>P(High | Low)=0.7</a:t>
            </a:r>
          </a:p>
          <a:p>
            <a:r>
              <a:rPr lang="en-US" altLang="en-US" sz="2400" dirty="0"/>
              <a:t>P(Low | High)=0.2</a:t>
            </a:r>
          </a:p>
          <a:p>
            <a:r>
              <a:rPr lang="en-US" altLang="en-US" sz="2400" dirty="0"/>
              <a:t>P(High | High)=0.8</a:t>
            </a:r>
            <a:endParaRPr lang="en-IN" dirty="0"/>
          </a:p>
        </p:txBody>
      </p:sp>
      <p:sp>
        <p:nvSpPr>
          <p:cNvPr id="3" name="TextBox 2">
            <a:extLst>
              <a:ext uri="{FF2B5EF4-FFF2-40B4-BE49-F238E27FC236}">
                <a16:creationId xmlns:a16="http://schemas.microsoft.com/office/drawing/2014/main" id="{6F11E16A-2B80-4BD6-B7FF-BEA97B837E98}"/>
              </a:ext>
            </a:extLst>
          </p:cNvPr>
          <p:cNvSpPr txBox="1"/>
          <p:nvPr/>
        </p:nvSpPr>
        <p:spPr>
          <a:xfrm>
            <a:off x="8217194" y="4374118"/>
            <a:ext cx="3441757" cy="1938992"/>
          </a:xfrm>
          <a:prstGeom prst="rect">
            <a:avLst/>
          </a:prstGeom>
          <a:noFill/>
          <a:ln>
            <a:solidFill>
              <a:srgbClr val="09A718"/>
            </a:solidFill>
          </a:ln>
        </p:spPr>
        <p:txBody>
          <a:bodyPr wrap="square" rtlCol="0">
            <a:spAutoFit/>
          </a:bodyPr>
          <a:lstStyle/>
          <a:p>
            <a:r>
              <a:rPr lang="en-US" altLang="en-US" sz="2400" dirty="0">
                <a:solidFill>
                  <a:srgbClr val="C00000"/>
                </a:solidFill>
              </a:rPr>
              <a:t>Observation probabilities </a:t>
            </a:r>
          </a:p>
          <a:p>
            <a:r>
              <a:rPr lang="en-US" altLang="en-US" sz="2400" dirty="0"/>
              <a:t>  P(Rain | Low)=0.6 </a:t>
            </a:r>
          </a:p>
          <a:p>
            <a:r>
              <a:rPr lang="en-US" altLang="en-US" sz="2400" dirty="0"/>
              <a:t>  P(Dry | Low)=0.4  </a:t>
            </a:r>
          </a:p>
          <a:p>
            <a:r>
              <a:rPr lang="en-US" altLang="en-US" sz="2400" dirty="0"/>
              <a:t>  P(Rain | High)=0.4  </a:t>
            </a:r>
          </a:p>
          <a:p>
            <a:r>
              <a:rPr lang="en-US" altLang="en-US" sz="2400" dirty="0"/>
              <a:t>  P(Dry | High)=0.3</a:t>
            </a:r>
            <a:endParaRPr lang="en-IN" dirty="0"/>
          </a:p>
        </p:txBody>
      </p:sp>
      <p:sp>
        <p:nvSpPr>
          <p:cNvPr id="5" name="TextBox 4">
            <a:extLst>
              <a:ext uri="{FF2B5EF4-FFF2-40B4-BE49-F238E27FC236}">
                <a16:creationId xmlns:a16="http://schemas.microsoft.com/office/drawing/2014/main" id="{64F3A1AA-E74D-4721-89CB-D84D3668EAD1}"/>
              </a:ext>
            </a:extLst>
          </p:cNvPr>
          <p:cNvSpPr txBox="1"/>
          <p:nvPr/>
        </p:nvSpPr>
        <p:spPr>
          <a:xfrm>
            <a:off x="7595217" y="255050"/>
            <a:ext cx="3930868" cy="1384995"/>
          </a:xfrm>
          <a:prstGeom prst="rect">
            <a:avLst/>
          </a:prstGeom>
          <a:noFill/>
          <a:ln>
            <a:solidFill>
              <a:srgbClr val="09A718"/>
            </a:solidFill>
          </a:ln>
        </p:spPr>
        <p:txBody>
          <a:bodyPr wrap="square" rtlCol="0">
            <a:spAutoFit/>
          </a:bodyPr>
          <a:lstStyle/>
          <a:p>
            <a:r>
              <a:rPr lang="en-US" altLang="en-US" sz="2800" dirty="0">
                <a:solidFill>
                  <a:srgbClr val="C00000"/>
                </a:solidFill>
              </a:rPr>
              <a:t>Initial probabilities</a:t>
            </a:r>
          </a:p>
          <a:p>
            <a:r>
              <a:rPr lang="en-US" altLang="en-US" sz="2800" dirty="0"/>
              <a:t>P(low)=0.4 </a:t>
            </a:r>
          </a:p>
          <a:p>
            <a:r>
              <a:rPr lang="en-US" altLang="en-US" sz="2800" dirty="0"/>
              <a:t>P(high)=0.6</a:t>
            </a:r>
            <a:endParaRPr lang="en-IN" sz="2800" dirty="0"/>
          </a:p>
        </p:txBody>
      </p:sp>
      <p:grpSp>
        <p:nvGrpSpPr>
          <p:cNvPr id="6" name="Group 5">
            <a:extLst>
              <a:ext uri="{FF2B5EF4-FFF2-40B4-BE49-F238E27FC236}">
                <a16:creationId xmlns:a16="http://schemas.microsoft.com/office/drawing/2014/main" id="{7A38DAFF-A6F2-4F0E-8537-1815368B1D27}"/>
              </a:ext>
            </a:extLst>
          </p:cNvPr>
          <p:cNvGrpSpPr/>
          <p:nvPr/>
        </p:nvGrpSpPr>
        <p:grpSpPr>
          <a:xfrm>
            <a:off x="3652108" y="1756703"/>
            <a:ext cx="4589332" cy="3321397"/>
            <a:chOff x="3334421" y="980632"/>
            <a:chExt cx="5251486" cy="3906106"/>
          </a:xfrm>
        </p:grpSpPr>
        <p:grpSp>
          <p:nvGrpSpPr>
            <p:cNvPr id="7" name="Group 6">
              <a:extLst>
                <a:ext uri="{FF2B5EF4-FFF2-40B4-BE49-F238E27FC236}">
                  <a16:creationId xmlns:a16="http://schemas.microsoft.com/office/drawing/2014/main" id="{253F92B2-8955-4EFC-8C38-FF8F425E79E7}"/>
                </a:ext>
              </a:extLst>
            </p:cNvPr>
            <p:cNvGrpSpPr>
              <a:grpSpLocks/>
            </p:cNvGrpSpPr>
            <p:nvPr/>
          </p:nvGrpSpPr>
          <p:grpSpPr bwMode="auto">
            <a:xfrm>
              <a:off x="3334421" y="980632"/>
              <a:ext cx="5251486" cy="2265930"/>
              <a:chOff x="765" y="1149"/>
              <a:chExt cx="3075" cy="1323"/>
            </a:xfrm>
          </p:grpSpPr>
          <p:sp>
            <p:nvSpPr>
              <p:cNvPr id="21" name="Oval 20">
                <a:extLst>
                  <a:ext uri="{FF2B5EF4-FFF2-40B4-BE49-F238E27FC236}">
                    <a16:creationId xmlns:a16="http://schemas.microsoft.com/office/drawing/2014/main" id="{902755D8-C4F9-4264-B4FD-389E75FFF51F}"/>
                  </a:ext>
                </a:extLst>
              </p:cNvPr>
              <p:cNvSpPr>
                <a:spLocks noChangeArrowheads="1"/>
              </p:cNvSpPr>
              <p:nvPr/>
            </p:nvSpPr>
            <p:spPr bwMode="auto">
              <a:xfrm>
                <a:off x="816" y="1536"/>
                <a:ext cx="912" cy="528"/>
              </a:xfrm>
              <a:prstGeom prst="ellipse">
                <a:avLst/>
              </a:prstGeom>
              <a:noFill/>
              <a:ln w="22225">
                <a:solidFill>
                  <a:srgbClr val="09A71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Text Box 5">
                <a:extLst>
                  <a:ext uri="{FF2B5EF4-FFF2-40B4-BE49-F238E27FC236}">
                    <a16:creationId xmlns:a16="http://schemas.microsoft.com/office/drawing/2014/main" id="{2B150CDC-A879-4AE1-8D73-852D6B5F17D1}"/>
                  </a:ext>
                </a:extLst>
              </p:cNvPr>
              <p:cNvSpPr txBox="1">
                <a:spLocks noChangeArrowheads="1"/>
              </p:cNvSpPr>
              <p:nvPr/>
            </p:nvSpPr>
            <p:spPr bwMode="auto">
              <a:xfrm>
                <a:off x="998" y="1658"/>
                <a:ext cx="456" cy="305"/>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Low</a:t>
                </a:r>
              </a:p>
            </p:txBody>
          </p:sp>
          <p:sp>
            <p:nvSpPr>
              <p:cNvPr id="23" name="Oval 22">
                <a:extLst>
                  <a:ext uri="{FF2B5EF4-FFF2-40B4-BE49-F238E27FC236}">
                    <a16:creationId xmlns:a16="http://schemas.microsoft.com/office/drawing/2014/main" id="{DB75FD48-3413-4DBC-962A-EBDCF47581C9}"/>
                  </a:ext>
                </a:extLst>
              </p:cNvPr>
              <p:cNvSpPr>
                <a:spLocks noChangeArrowheads="1"/>
              </p:cNvSpPr>
              <p:nvPr/>
            </p:nvSpPr>
            <p:spPr bwMode="auto">
              <a:xfrm>
                <a:off x="2928" y="1584"/>
                <a:ext cx="912" cy="528"/>
              </a:xfrm>
              <a:prstGeom prst="ellipse">
                <a:avLst/>
              </a:prstGeom>
              <a:noFill/>
              <a:ln w="22225">
                <a:solidFill>
                  <a:srgbClr val="09A71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Text Box 7">
                <a:extLst>
                  <a:ext uri="{FF2B5EF4-FFF2-40B4-BE49-F238E27FC236}">
                    <a16:creationId xmlns:a16="http://schemas.microsoft.com/office/drawing/2014/main" id="{2B4EE906-7D02-44E9-AEFE-2FF46273ED46}"/>
                  </a:ext>
                </a:extLst>
              </p:cNvPr>
              <p:cNvSpPr txBox="1">
                <a:spLocks noChangeArrowheads="1"/>
              </p:cNvSpPr>
              <p:nvPr/>
            </p:nvSpPr>
            <p:spPr bwMode="auto">
              <a:xfrm>
                <a:off x="3216" y="1680"/>
                <a:ext cx="497" cy="305"/>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High</a:t>
                </a:r>
              </a:p>
            </p:txBody>
          </p:sp>
          <p:cxnSp>
            <p:nvCxnSpPr>
              <p:cNvPr id="25" name="AutoShape 8">
                <a:extLst>
                  <a:ext uri="{FF2B5EF4-FFF2-40B4-BE49-F238E27FC236}">
                    <a16:creationId xmlns:a16="http://schemas.microsoft.com/office/drawing/2014/main" id="{7C1E5C15-E205-4D88-8839-D730104ADB51}"/>
                  </a:ext>
                </a:extLst>
              </p:cNvPr>
              <p:cNvCxnSpPr>
                <a:cxnSpLocks noChangeShapeType="1"/>
                <a:stCxn id="21" idx="7"/>
                <a:endCxn id="23" idx="1"/>
              </p:cNvCxnSpPr>
              <p:nvPr/>
            </p:nvCxnSpPr>
            <p:spPr bwMode="auto">
              <a:xfrm rot="5400000" flipV="1">
                <a:off x="2304" y="903"/>
                <a:ext cx="48" cy="1468"/>
              </a:xfrm>
              <a:prstGeom prst="curvedConnector3">
                <a:avLst>
                  <a:gd name="adj1" fmla="val -460417"/>
                </a:avLst>
              </a:prstGeom>
              <a:noFill/>
              <a:ln w="22225">
                <a:solidFill>
                  <a:srgbClr val="09A71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9">
                <a:extLst>
                  <a:ext uri="{FF2B5EF4-FFF2-40B4-BE49-F238E27FC236}">
                    <a16:creationId xmlns:a16="http://schemas.microsoft.com/office/drawing/2014/main" id="{6FB28920-93DF-4D0B-9FBA-2B545355B6A7}"/>
                  </a:ext>
                </a:extLst>
              </p:cNvPr>
              <p:cNvCxnSpPr>
                <a:cxnSpLocks noChangeShapeType="1"/>
                <a:stCxn id="23" idx="3"/>
                <a:endCxn id="21" idx="5"/>
              </p:cNvCxnSpPr>
              <p:nvPr/>
            </p:nvCxnSpPr>
            <p:spPr bwMode="auto">
              <a:xfrm rot="16200000" flipV="1">
                <a:off x="2304" y="1277"/>
                <a:ext cx="48" cy="1468"/>
              </a:xfrm>
              <a:prstGeom prst="curvedConnector3">
                <a:avLst>
                  <a:gd name="adj1" fmla="val -460417"/>
                </a:avLst>
              </a:prstGeom>
              <a:noFill/>
              <a:ln w="22225">
                <a:solidFill>
                  <a:srgbClr val="09A71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10">
                <a:extLst>
                  <a:ext uri="{FF2B5EF4-FFF2-40B4-BE49-F238E27FC236}">
                    <a16:creationId xmlns:a16="http://schemas.microsoft.com/office/drawing/2014/main" id="{AC93BAA5-F308-419B-BD7B-64B62A0AB8C5}"/>
                  </a:ext>
                </a:extLst>
              </p:cNvPr>
              <p:cNvCxnSpPr>
                <a:cxnSpLocks noChangeShapeType="1"/>
                <a:stCxn id="21" idx="0"/>
                <a:endCxn id="21" idx="2"/>
              </p:cNvCxnSpPr>
              <p:nvPr/>
            </p:nvCxnSpPr>
            <p:spPr bwMode="auto">
              <a:xfrm rot="16200000" flipH="1" flipV="1">
                <a:off x="912" y="1440"/>
                <a:ext cx="264" cy="456"/>
              </a:xfrm>
              <a:prstGeom prst="curvedConnector4">
                <a:avLst>
                  <a:gd name="adj1" fmla="val -54546"/>
                  <a:gd name="adj2" fmla="val 131579"/>
                </a:avLst>
              </a:prstGeom>
              <a:noFill/>
              <a:ln w="22225">
                <a:solidFill>
                  <a:srgbClr val="09A71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1">
                <a:extLst>
                  <a:ext uri="{FF2B5EF4-FFF2-40B4-BE49-F238E27FC236}">
                    <a16:creationId xmlns:a16="http://schemas.microsoft.com/office/drawing/2014/main" id="{2C606B63-A8C0-4E37-ADF4-E6088DE24394}"/>
                  </a:ext>
                </a:extLst>
              </p:cNvPr>
              <p:cNvCxnSpPr>
                <a:cxnSpLocks noChangeShapeType="1"/>
                <a:stCxn id="23" idx="4"/>
                <a:endCxn id="23" idx="6"/>
              </p:cNvCxnSpPr>
              <p:nvPr/>
            </p:nvCxnSpPr>
            <p:spPr bwMode="auto">
              <a:xfrm rot="5400000" flipH="1" flipV="1">
                <a:off x="3480" y="1752"/>
                <a:ext cx="264" cy="456"/>
              </a:xfrm>
              <a:prstGeom prst="curvedConnector4">
                <a:avLst>
                  <a:gd name="adj1" fmla="val -54546"/>
                  <a:gd name="adj2" fmla="val 131579"/>
                </a:avLst>
              </a:prstGeom>
              <a:noFill/>
              <a:ln w="22225">
                <a:solidFill>
                  <a:srgbClr val="09A71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12">
                <a:extLst>
                  <a:ext uri="{FF2B5EF4-FFF2-40B4-BE49-F238E27FC236}">
                    <a16:creationId xmlns:a16="http://schemas.microsoft.com/office/drawing/2014/main" id="{1AE565DC-FD3A-4648-9DFD-E9F1EF829C86}"/>
                  </a:ext>
                </a:extLst>
              </p:cNvPr>
              <p:cNvSpPr txBox="1">
                <a:spLocks noChangeArrowheads="1"/>
              </p:cNvSpPr>
              <p:nvPr/>
            </p:nvSpPr>
            <p:spPr bwMode="auto">
              <a:xfrm>
                <a:off x="2144" y="1156"/>
                <a:ext cx="279" cy="216"/>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solidFill>
                      <a:srgbClr val="FF0000"/>
                    </a:solidFill>
                  </a:rPr>
                  <a:t>0.7</a:t>
                </a:r>
              </a:p>
            </p:txBody>
          </p:sp>
          <p:sp>
            <p:nvSpPr>
              <p:cNvPr id="30" name="Text Box 13">
                <a:extLst>
                  <a:ext uri="{FF2B5EF4-FFF2-40B4-BE49-F238E27FC236}">
                    <a16:creationId xmlns:a16="http://schemas.microsoft.com/office/drawing/2014/main" id="{54E2A07D-61C9-44A2-B028-3DFC03220052}"/>
                  </a:ext>
                </a:extLst>
              </p:cNvPr>
              <p:cNvSpPr txBox="1">
                <a:spLocks noChangeArrowheads="1"/>
              </p:cNvSpPr>
              <p:nvPr/>
            </p:nvSpPr>
            <p:spPr bwMode="auto">
              <a:xfrm>
                <a:off x="765" y="1149"/>
                <a:ext cx="279" cy="216"/>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solidFill>
                      <a:srgbClr val="FF0000"/>
                    </a:solidFill>
                  </a:rPr>
                  <a:t>0.3</a:t>
                </a:r>
              </a:p>
            </p:txBody>
          </p:sp>
          <p:sp>
            <p:nvSpPr>
              <p:cNvPr id="31" name="Text Box 14">
                <a:extLst>
                  <a:ext uri="{FF2B5EF4-FFF2-40B4-BE49-F238E27FC236}">
                    <a16:creationId xmlns:a16="http://schemas.microsoft.com/office/drawing/2014/main" id="{613A28EE-8C5C-4A7F-86E0-87BA1A621D4D}"/>
                  </a:ext>
                </a:extLst>
              </p:cNvPr>
              <p:cNvSpPr txBox="1">
                <a:spLocks noChangeArrowheads="1"/>
              </p:cNvSpPr>
              <p:nvPr/>
            </p:nvSpPr>
            <p:spPr bwMode="auto">
              <a:xfrm>
                <a:off x="2160" y="2256"/>
                <a:ext cx="279" cy="216"/>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solidFill>
                      <a:srgbClr val="FF0000"/>
                    </a:solidFill>
                  </a:rPr>
                  <a:t>0.2</a:t>
                </a:r>
              </a:p>
            </p:txBody>
          </p:sp>
          <p:sp>
            <p:nvSpPr>
              <p:cNvPr id="32" name="Text Box 15">
                <a:extLst>
                  <a:ext uri="{FF2B5EF4-FFF2-40B4-BE49-F238E27FC236}">
                    <a16:creationId xmlns:a16="http://schemas.microsoft.com/office/drawing/2014/main" id="{F85825D4-06D4-4DAA-BCC1-E412C88014A5}"/>
                  </a:ext>
                </a:extLst>
              </p:cNvPr>
              <p:cNvSpPr txBox="1">
                <a:spLocks noChangeArrowheads="1"/>
              </p:cNvSpPr>
              <p:nvPr/>
            </p:nvSpPr>
            <p:spPr bwMode="auto">
              <a:xfrm>
                <a:off x="3380" y="2230"/>
                <a:ext cx="279" cy="216"/>
              </a:xfrm>
              <a:prstGeom prst="rect">
                <a:avLst/>
              </a:prstGeom>
              <a:noFill/>
              <a:ln w="222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solidFill>
                      <a:srgbClr val="FF0000"/>
                    </a:solidFill>
                  </a:rPr>
                  <a:t>0.8</a:t>
                </a:r>
              </a:p>
            </p:txBody>
          </p:sp>
        </p:grpSp>
        <p:sp>
          <p:nvSpPr>
            <p:cNvPr id="8" name="Text Box 18">
              <a:extLst>
                <a:ext uri="{FF2B5EF4-FFF2-40B4-BE49-F238E27FC236}">
                  <a16:creationId xmlns:a16="http://schemas.microsoft.com/office/drawing/2014/main" id="{9EEE1B65-FAE4-431B-9D57-D210CCEA368F}"/>
                </a:ext>
              </a:extLst>
            </p:cNvPr>
            <p:cNvSpPr txBox="1">
              <a:spLocks noChangeArrowheads="1"/>
            </p:cNvSpPr>
            <p:nvPr/>
          </p:nvSpPr>
          <p:spPr bwMode="auto">
            <a:xfrm>
              <a:off x="6879704" y="4353338"/>
              <a:ext cx="622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Dry</a:t>
              </a:r>
            </a:p>
          </p:txBody>
        </p:sp>
        <p:grpSp>
          <p:nvGrpSpPr>
            <p:cNvPr id="9" name="Group 21">
              <a:extLst>
                <a:ext uri="{FF2B5EF4-FFF2-40B4-BE49-F238E27FC236}">
                  <a16:creationId xmlns:a16="http://schemas.microsoft.com/office/drawing/2014/main" id="{77DC9179-9AB0-4571-8147-77DE2219F7FA}"/>
                </a:ext>
              </a:extLst>
            </p:cNvPr>
            <p:cNvGrpSpPr>
              <a:grpSpLocks/>
            </p:cNvGrpSpPr>
            <p:nvPr/>
          </p:nvGrpSpPr>
          <p:grpSpPr bwMode="auto">
            <a:xfrm>
              <a:off x="4101545" y="4277138"/>
              <a:ext cx="914400" cy="609600"/>
              <a:chOff x="1392" y="2976"/>
              <a:chExt cx="576" cy="384"/>
            </a:xfrm>
          </p:grpSpPr>
          <p:sp>
            <p:nvSpPr>
              <p:cNvPr id="19" name="Text Box 17">
                <a:extLst>
                  <a:ext uri="{FF2B5EF4-FFF2-40B4-BE49-F238E27FC236}">
                    <a16:creationId xmlns:a16="http://schemas.microsoft.com/office/drawing/2014/main" id="{77FAA5A8-F0AE-4CDB-B238-9C7EDF5FAAD9}"/>
                  </a:ext>
                </a:extLst>
              </p:cNvPr>
              <p:cNvSpPr txBox="1">
                <a:spLocks noChangeArrowheads="1"/>
              </p:cNvSpPr>
              <p:nvPr/>
            </p:nvSpPr>
            <p:spPr bwMode="auto">
              <a:xfrm>
                <a:off x="1430" y="3002"/>
                <a:ext cx="478" cy="288"/>
              </a:xfrm>
              <a:prstGeom prst="rect">
                <a:avLst/>
              </a:prstGeom>
              <a:noFill/>
              <a:ln w="412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Rain</a:t>
                </a:r>
              </a:p>
            </p:txBody>
          </p:sp>
          <p:sp>
            <p:nvSpPr>
              <p:cNvPr id="20" name="Rectangle 19">
                <a:extLst>
                  <a:ext uri="{FF2B5EF4-FFF2-40B4-BE49-F238E27FC236}">
                    <a16:creationId xmlns:a16="http://schemas.microsoft.com/office/drawing/2014/main" id="{2781C5A7-8A12-4FEB-85FC-341D6008A5DC}"/>
                  </a:ext>
                </a:extLst>
              </p:cNvPr>
              <p:cNvSpPr>
                <a:spLocks noChangeArrowheads="1"/>
              </p:cNvSpPr>
              <p:nvPr/>
            </p:nvSpPr>
            <p:spPr bwMode="auto">
              <a:xfrm>
                <a:off x="1392" y="2976"/>
                <a:ext cx="576" cy="384"/>
              </a:xfrm>
              <a:prstGeom prst="rect">
                <a:avLst/>
              </a:prstGeom>
              <a:noFill/>
              <a:ln w="41275">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 name="Rectangle 9">
              <a:extLst>
                <a:ext uri="{FF2B5EF4-FFF2-40B4-BE49-F238E27FC236}">
                  <a16:creationId xmlns:a16="http://schemas.microsoft.com/office/drawing/2014/main" id="{38112DF3-53B7-401F-8726-79C2A292B59C}"/>
                </a:ext>
              </a:extLst>
            </p:cNvPr>
            <p:cNvSpPr>
              <a:spLocks noChangeArrowheads="1"/>
            </p:cNvSpPr>
            <p:nvPr/>
          </p:nvSpPr>
          <p:spPr bwMode="auto">
            <a:xfrm>
              <a:off x="6616145" y="4277138"/>
              <a:ext cx="1066800" cy="609600"/>
            </a:xfrm>
            <a:prstGeom prst="rect">
              <a:avLst/>
            </a:prstGeom>
            <a:noFill/>
            <a:ln w="41275">
              <a:solidFill>
                <a:srgbClr val="CC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1" name="AutoShape 27">
              <a:extLst>
                <a:ext uri="{FF2B5EF4-FFF2-40B4-BE49-F238E27FC236}">
                  <a16:creationId xmlns:a16="http://schemas.microsoft.com/office/drawing/2014/main" id="{593428B8-9206-45A8-93A4-D80A833AC2FE}"/>
                </a:ext>
              </a:extLst>
            </p:cNvPr>
            <p:cNvCxnSpPr>
              <a:cxnSpLocks noChangeShapeType="1"/>
              <a:stCxn id="21" idx="4"/>
              <a:endCxn id="20" idx="0"/>
            </p:cNvCxnSpPr>
            <p:nvPr/>
          </p:nvCxnSpPr>
          <p:spPr bwMode="auto">
            <a:xfrm>
              <a:off x="4200276" y="2547771"/>
              <a:ext cx="358469" cy="1729367"/>
            </a:xfrm>
            <a:prstGeom prst="straightConnector1">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28">
              <a:extLst>
                <a:ext uri="{FF2B5EF4-FFF2-40B4-BE49-F238E27FC236}">
                  <a16:creationId xmlns:a16="http://schemas.microsoft.com/office/drawing/2014/main" id="{F30E41E8-A23D-4F53-BACE-D696EB46F016}"/>
                </a:ext>
              </a:extLst>
            </p:cNvPr>
            <p:cNvCxnSpPr>
              <a:cxnSpLocks noChangeShapeType="1"/>
            </p:cNvCxnSpPr>
            <p:nvPr/>
          </p:nvCxnSpPr>
          <p:spPr bwMode="auto">
            <a:xfrm flipH="1">
              <a:off x="4480101" y="2629982"/>
              <a:ext cx="3248406" cy="1647156"/>
            </a:xfrm>
            <a:prstGeom prst="straightConnector1">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29">
              <a:extLst>
                <a:ext uri="{FF2B5EF4-FFF2-40B4-BE49-F238E27FC236}">
                  <a16:creationId xmlns:a16="http://schemas.microsoft.com/office/drawing/2014/main" id="{C4852CBF-C074-404A-A9DC-8CEB363C3C0C}"/>
                </a:ext>
              </a:extLst>
            </p:cNvPr>
            <p:cNvCxnSpPr>
              <a:cxnSpLocks noChangeShapeType="1"/>
              <a:stCxn id="21" idx="4"/>
              <a:endCxn id="10" idx="0"/>
            </p:cNvCxnSpPr>
            <p:nvPr/>
          </p:nvCxnSpPr>
          <p:spPr bwMode="auto">
            <a:xfrm>
              <a:off x="4200276" y="2547771"/>
              <a:ext cx="2949269" cy="1729367"/>
            </a:xfrm>
            <a:prstGeom prst="straightConnector1">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0">
              <a:extLst>
                <a:ext uri="{FF2B5EF4-FFF2-40B4-BE49-F238E27FC236}">
                  <a16:creationId xmlns:a16="http://schemas.microsoft.com/office/drawing/2014/main" id="{D9CD6AB3-47AE-4CB7-885E-ED529C2759F7}"/>
                </a:ext>
              </a:extLst>
            </p:cNvPr>
            <p:cNvCxnSpPr>
              <a:cxnSpLocks noChangeShapeType="1"/>
              <a:stCxn id="23" idx="4"/>
              <a:endCxn id="10" idx="0"/>
            </p:cNvCxnSpPr>
            <p:nvPr/>
          </p:nvCxnSpPr>
          <p:spPr bwMode="auto">
            <a:xfrm flipH="1">
              <a:off x="7149545" y="2629982"/>
              <a:ext cx="657606" cy="1647156"/>
            </a:xfrm>
            <a:prstGeom prst="straightConnector1">
              <a:avLst/>
            </a:prstGeom>
            <a:noFill/>
            <a:ln w="1587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31">
              <a:extLst>
                <a:ext uri="{FF2B5EF4-FFF2-40B4-BE49-F238E27FC236}">
                  <a16:creationId xmlns:a16="http://schemas.microsoft.com/office/drawing/2014/main" id="{BC7E7058-8DA5-476A-B56A-878B3E0533CB}"/>
                </a:ext>
              </a:extLst>
            </p:cNvPr>
            <p:cNvSpPr txBox="1">
              <a:spLocks noChangeArrowheads="1"/>
            </p:cNvSpPr>
            <p:nvPr/>
          </p:nvSpPr>
          <p:spPr bwMode="auto">
            <a:xfrm>
              <a:off x="3904257" y="3656337"/>
              <a:ext cx="508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FF0000"/>
                  </a:solidFill>
                </a:rPr>
                <a:t>0.6</a:t>
              </a:r>
            </a:p>
          </p:txBody>
        </p:sp>
        <p:sp>
          <p:nvSpPr>
            <p:cNvPr id="16" name="Text Box 32">
              <a:extLst>
                <a:ext uri="{FF2B5EF4-FFF2-40B4-BE49-F238E27FC236}">
                  <a16:creationId xmlns:a16="http://schemas.microsoft.com/office/drawing/2014/main" id="{01ECD284-976C-4EAE-83FE-1D73752661F4}"/>
                </a:ext>
              </a:extLst>
            </p:cNvPr>
            <p:cNvSpPr txBox="1">
              <a:spLocks noChangeArrowheads="1"/>
            </p:cNvSpPr>
            <p:nvPr/>
          </p:nvSpPr>
          <p:spPr bwMode="auto">
            <a:xfrm>
              <a:off x="7301945" y="3667538"/>
              <a:ext cx="508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FF0000"/>
                  </a:solidFill>
                </a:rPr>
                <a:t>0.6</a:t>
              </a:r>
            </a:p>
          </p:txBody>
        </p:sp>
        <p:sp>
          <p:nvSpPr>
            <p:cNvPr id="17" name="Text Box 33">
              <a:extLst>
                <a:ext uri="{FF2B5EF4-FFF2-40B4-BE49-F238E27FC236}">
                  <a16:creationId xmlns:a16="http://schemas.microsoft.com/office/drawing/2014/main" id="{EADDABCA-7EE7-4841-87CB-F188759C24B4}"/>
                </a:ext>
              </a:extLst>
            </p:cNvPr>
            <p:cNvSpPr txBox="1">
              <a:spLocks noChangeArrowheads="1"/>
            </p:cNvSpPr>
            <p:nvPr/>
          </p:nvSpPr>
          <p:spPr bwMode="auto">
            <a:xfrm>
              <a:off x="5244545" y="3819938"/>
              <a:ext cx="508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FF0000"/>
                  </a:solidFill>
                </a:rPr>
                <a:t>0.4</a:t>
              </a:r>
            </a:p>
          </p:txBody>
        </p:sp>
        <p:sp>
          <p:nvSpPr>
            <p:cNvPr id="18" name="Text Box 34">
              <a:extLst>
                <a:ext uri="{FF2B5EF4-FFF2-40B4-BE49-F238E27FC236}">
                  <a16:creationId xmlns:a16="http://schemas.microsoft.com/office/drawing/2014/main" id="{1FF51B5B-91B3-4571-B669-C270449C839E}"/>
                </a:ext>
              </a:extLst>
            </p:cNvPr>
            <p:cNvSpPr txBox="1">
              <a:spLocks noChangeArrowheads="1"/>
            </p:cNvSpPr>
            <p:nvPr/>
          </p:nvSpPr>
          <p:spPr bwMode="auto">
            <a:xfrm>
              <a:off x="6082745" y="3819938"/>
              <a:ext cx="508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FF0000"/>
                  </a:solidFill>
                </a:rPr>
                <a:t>0.4</a:t>
              </a:r>
            </a:p>
          </p:txBody>
        </p:sp>
      </p:grpSp>
      <mc:AlternateContent xmlns:mc="http://schemas.openxmlformats.org/markup-compatibility/2006" xmlns:p14="http://schemas.microsoft.com/office/powerpoint/2010/main">
        <mc:Choice Requires="p14">
          <p:contentPart p14:bwMode="auto" r:id="rId2">
            <p14:nvContentPartPr>
              <p14:cNvPr id="33" name="Ink 32">
                <a:extLst>
                  <a:ext uri="{FF2B5EF4-FFF2-40B4-BE49-F238E27FC236}">
                    <a16:creationId xmlns:a16="http://schemas.microsoft.com/office/drawing/2014/main" id="{617A3761-DC08-4925-882C-86C3313A1E80}"/>
                  </a:ext>
                </a:extLst>
              </p14:cNvPr>
              <p14:cNvContentPartPr/>
              <p14:nvPr/>
            </p14:nvContentPartPr>
            <p14:xfrm>
              <a:off x="1168560" y="152280"/>
              <a:ext cx="9487080" cy="6026760"/>
            </p14:xfrm>
          </p:contentPart>
        </mc:Choice>
        <mc:Fallback xmlns="">
          <p:pic>
            <p:nvPicPr>
              <p:cNvPr id="33" name="Ink 32">
                <a:extLst>
                  <a:ext uri="{FF2B5EF4-FFF2-40B4-BE49-F238E27FC236}">
                    <a16:creationId xmlns:a16="http://schemas.microsoft.com/office/drawing/2014/main" id="{617A3761-DC08-4925-882C-86C3313A1E80}"/>
                  </a:ext>
                </a:extLst>
              </p:cNvPr>
              <p:cNvPicPr/>
              <p:nvPr/>
            </p:nvPicPr>
            <p:blipFill>
              <a:blip r:embed="rId3"/>
              <a:stretch>
                <a:fillRect/>
              </a:stretch>
            </p:blipFill>
            <p:spPr>
              <a:xfrm>
                <a:off x="1159200" y="142920"/>
                <a:ext cx="9505800" cy="6045480"/>
              </a:xfrm>
              <a:prstGeom prst="rect">
                <a:avLst/>
              </a:prstGeom>
            </p:spPr>
          </p:pic>
        </mc:Fallback>
      </mc:AlternateContent>
    </p:spTree>
    <p:extLst>
      <p:ext uri="{BB962C8B-B14F-4D97-AF65-F5344CB8AC3E}">
        <p14:creationId xmlns:p14="http://schemas.microsoft.com/office/powerpoint/2010/main" val="1520725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13E1-93DC-494B-86CC-6DA2ED3D01EF}"/>
              </a:ext>
            </a:extLst>
          </p:cNvPr>
          <p:cNvSpPr>
            <a:spLocks noGrp="1"/>
          </p:cNvSpPr>
          <p:nvPr>
            <p:ph type="title"/>
          </p:nvPr>
        </p:nvSpPr>
        <p:spPr>
          <a:xfrm>
            <a:off x="192156" y="216039"/>
            <a:ext cx="2481470" cy="628788"/>
          </a:xfrm>
        </p:spPr>
        <p:txBody>
          <a:bodyPr>
            <a:normAutofit fontScale="90000"/>
          </a:bodyPr>
          <a:lstStyle/>
          <a:p>
            <a:pPr algn="ctr"/>
            <a:r>
              <a:rPr lang="en-US" dirty="0"/>
              <a:t>Example 1</a:t>
            </a:r>
            <a:endParaRPr lang="en-IN" dirty="0"/>
          </a:p>
        </p:txBody>
      </p:sp>
      <p:pic>
        <p:nvPicPr>
          <p:cNvPr id="5" name="Picture 4">
            <a:extLst>
              <a:ext uri="{FF2B5EF4-FFF2-40B4-BE49-F238E27FC236}">
                <a16:creationId xmlns:a16="http://schemas.microsoft.com/office/drawing/2014/main" id="{717BA2F2-88D1-499B-959D-99AD190CEA3C}"/>
              </a:ext>
            </a:extLst>
          </p:cNvPr>
          <p:cNvPicPr>
            <a:picLocks noChangeAspect="1"/>
          </p:cNvPicPr>
          <p:nvPr/>
        </p:nvPicPr>
        <p:blipFill>
          <a:blip r:embed="rId2"/>
          <a:stretch>
            <a:fillRect/>
          </a:stretch>
        </p:blipFill>
        <p:spPr>
          <a:xfrm>
            <a:off x="1581978" y="1500809"/>
            <a:ext cx="8188187" cy="2881413"/>
          </a:xfrm>
          <a:prstGeom prst="rect">
            <a:avLst/>
          </a:prstGeom>
        </p:spPr>
      </p:pic>
      <p:sp>
        <p:nvSpPr>
          <p:cNvPr id="7" name="TextBox 6">
            <a:extLst>
              <a:ext uri="{FF2B5EF4-FFF2-40B4-BE49-F238E27FC236}">
                <a16:creationId xmlns:a16="http://schemas.microsoft.com/office/drawing/2014/main" id="{4BECAD61-E128-4AB3-938C-98696EDE3CD3}"/>
              </a:ext>
            </a:extLst>
          </p:cNvPr>
          <p:cNvSpPr txBox="1"/>
          <p:nvPr/>
        </p:nvSpPr>
        <p:spPr>
          <a:xfrm>
            <a:off x="1269723" y="4677389"/>
            <a:ext cx="9872041" cy="1877437"/>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
            </a:pPr>
            <a:r>
              <a:rPr lang="en-US" sz="2400" dirty="0"/>
              <a:t>A sample HMM for the ice cream task. </a:t>
            </a:r>
          </a:p>
          <a:p>
            <a:pPr marL="342900" indent="-342900">
              <a:spcBef>
                <a:spcPts val="600"/>
              </a:spcBef>
              <a:spcAft>
                <a:spcPts val="600"/>
              </a:spcAft>
              <a:buFont typeface="Wingdings" panose="05000000000000000000" pitchFamily="2" charset="2"/>
              <a:buChar char="§"/>
            </a:pPr>
            <a:r>
              <a:rPr lang="en-US" sz="2400" dirty="0"/>
              <a:t>The two hidden states (H and C) correspond to hot and cold weather</a:t>
            </a:r>
          </a:p>
          <a:p>
            <a:pPr marL="342900" indent="-342900">
              <a:spcBef>
                <a:spcPts val="600"/>
              </a:spcBef>
              <a:spcAft>
                <a:spcPts val="600"/>
              </a:spcAft>
              <a:buFont typeface="Wingdings" panose="05000000000000000000" pitchFamily="2" charset="2"/>
              <a:buChar char="§"/>
            </a:pPr>
            <a:r>
              <a:rPr lang="en-US" sz="2400" dirty="0"/>
              <a:t>Observations (drawn from the alphabet O = {1,2,3}) correspond to the number of ice creams eaten by Jason on a given day. </a:t>
            </a:r>
            <a:endParaRPr lang="en-IN" sz="2400" dirty="0"/>
          </a:p>
        </p:txBody>
      </p:sp>
      <p:sp>
        <p:nvSpPr>
          <p:cNvPr id="9" name="TextBox 8">
            <a:extLst>
              <a:ext uri="{FF2B5EF4-FFF2-40B4-BE49-F238E27FC236}">
                <a16:creationId xmlns:a16="http://schemas.microsoft.com/office/drawing/2014/main" id="{F060EC1A-C900-488F-9398-6E2EED47E67F}"/>
              </a:ext>
            </a:extLst>
          </p:cNvPr>
          <p:cNvSpPr txBox="1"/>
          <p:nvPr/>
        </p:nvSpPr>
        <p:spPr>
          <a:xfrm>
            <a:off x="2134427" y="897374"/>
            <a:ext cx="7546286" cy="646331"/>
          </a:xfrm>
          <a:prstGeom prst="rect">
            <a:avLst/>
          </a:prstGeom>
          <a:noFill/>
        </p:spPr>
        <p:txBody>
          <a:bodyPr wrap="square">
            <a:spAutoFit/>
          </a:bodyPr>
          <a:lstStyle/>
          <a:p>
            <a:r>
              <a:rPr lang="en-US" dirty="0"/>
              <a:t>A hidden Markov model for relating numbers of ice creams eaten by Jason   (the observations) to the weather (H or C, the hidden variables).</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D0C7F3A-5278-490B-8236-D9EFA329062D}"/>
                  </a:ext>
                </a:extLst>
              </p14:cNvPr>
              <p14:cNvContentPartPr/>
              <p14:nvPr/>
            </p14:nvContentPartPr>
            <p14:xfrm>
              <a:off x="2178000" y="3524400"/>
              <a:ext cx="7430040" cy="3327480"/>
            </p14:xfrm>
          </p:contentPart>
        </mc:Choice>
        <mc:Fallback xmlns="">
          <p:pic>
            <p:nvPicPr>
              <p:cNvPr id="3" name="Ink 2">
                <a:extLst>
                  <a:ext uri="{FF2B5EF4-FFF2-40B4-BE49-F238E27FC236}">
                    <a16:creationId xmlns:a16="http://schemas.microsoft.com/office/drawing/2014/main" id="{4D0C7F3A-5278-490B-8236-D9EFA329062D}"/>
                  </a:ext>
                </a:extLst>
              </p:cNvPr>
              <p:cNvPicPr/>
              <p:nvPr/>
            </p:nvPicPr>
            <p:blipFill>
              <a:blip r:embed="rId4"/>
              <a:stretch>
                <a:fillRect/>
              </a:stretch>
            </p:blipFill>
            <p:spPr>
              <a:xfrm>
                <a:off x="2168640" y="3515040"/>
                <a:ext cx="7448760" cy="3346200"/>
              </a:xfrm>
              <a:prstGeom prst="rect">
                <a:avLst/>
              </a:prstGeom>
            </p:spPr>
          </p:pic>
        </mc:Fallback>
      </mc:AlternateContent>
    </p:spTree>
    <p:extLst>
      <p:ext uri="{BB962C8B-B14F-4D97-AF65-F5344CB8AC3E}">
        <p14:creationId xmlns:p14="http://schemas.microsoft.com/office/powerpoint/2010/main" val="421283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9A0D4C7A-C60C-4DDB-8E84-B971C24B8364}"/>
              </a:ext>
            </a:extLst>
          </p:cNvPr>
          <p:cNvSpPr>
            <a:spLocks noGrp="1" noChangeArrowheads="1"/>
          </p:cNvSpPr>
          <p:nvPr>
            <p:ph type="title"/>
          </p:nvPr>
        </p:nvSpPr>
        <p:spPr>
          <a:xfrm>
            <a:off x="889051" y="260756"/>
            <a:ext cx="10085964" cy="521510"/>
          </a:xfrm>
        </p:spPr>
        <p:txBody>
          <a:bodyPr>
            <a:normAutofit fontScale="90000"/>
          </a:bodyPr>
          <a:lstStyle/>
          <a:p>
            <a:pPr eaLnBrk="1" hangingPunct="1"/>
            <a:r>
              <a:rPr lang="en-US" altLang="en-US" b="1" dirty="0">
                <a:solidFill>
                  <a:srgbClr val="C00000"/>
                </a:solidFill>
              </a:rPr>
              <a:t>Inference in an HMM- Central problems in HMM</a:t>
            </a:r>
          </a:p>
        </p:txBody>
      </p:sp>
      <p:sp>
        <p:nvSpPr>
          <p:cNvPr id="9219" name="Rectangle 4">
            <a:extLst>
              <a:ext uri="{FF2B5EF4-FFF2-40B4-BE49-F238E27FC236}">
                <a16:creationId xmlns:a16="http://schemas.microsoft.com/office/drawing/2014/main" id="{8B68F528-8481-4E0A-AD73-7E4EF3591341}"/>
              </a:ext>
            </a:extLst>
          </p:cNvPr>
          <p:cNvSpPr>
            <a:spLocks noGrp="1" noChangeArrowheads="1"/>
          </p:cNvSpPr>
          <p:nvPr>
            <p:ph type="body" sz="half" idx="4294967295"/>
          </p:nvPr>
        </p:nvSpPr>
        <p:spPr>
          <a:xfrm>
            <a:off x="976818" y="4002043"/>
            <a:ext cx="10085964" cy="2353987"/>
          </a:xfrm>
        </p:spPr>
        <p:txBody>
          <a:bodyPr>
            <a:normAutofit/>
          </a:bodyPr>
          <a:lstStyle/>
          <a:p>
            <a:pPr marL="0" indent="0" eaLnBrk="1" hangingPunct="1">
              <a:buNone/>
            </a:pPr>
            <a:r>
              <a:rPr lang="en-US" altLang="en-US" dirty="0">
                <a:solidFill>
                  <a:srgbClr val="CC00FF"/>
                </a:solidFill>
              </a:rPr>
              <a:t>1.</a:t>
            </a:r>
            <a:r>
              <a:rPr lang="en-US" altLang="en-US" dirty="0"/>
              <a:t> </a:t>
            </a:r>
            <a:r>
              <a:rPr lang="en-US" altLang="en-US" sz="2600" dirty="0">
                <a:solidFill>
                  <a:srgbClr val="CC00FF"/>
                </a:solidFill>
                <a:latin typeface="Arial" panose="020B0604020202020204" pitchFamily="34" charset="0"/>
                <a:cs typeface="Arial" panose="020B0604020202020204" pitchFamily="34" charset="0"/>
              </a:rPr>
              <a:t>Compute the probability of a given observation sequence</a:t>
            </a:r>
            <a:endParaRPr lang="en-US" altLang="en-US" sz="2600" i="1" dirty="0">
              <a:solidFill>
                <a:srgbClr val="CC00FF"/>
              </a:solidFill>
              <a:latin typeface="Arial" panose="020B0604020202020204" pitchFamily="34" charset="0"/>
              <a:cs typeface="Arial" panose="020B0604020202020204" pitchFamily="34" charset="0"/>
            </a:endParaRPr>
          </a:p>
          <a:p>
            <a:pPr marL="357188" indent="-357188" eaLnBrk="1" hangingPunct="1">
              <a:buNone/>
            </a:pPr>
            <a:r>
              <a:rPr lang="en-US" altLang="en-US" sz="2600" dirty="0">
                <a:solidFill>
                  <a:srgbClr val="09A718"/>
                </a:solidFill>
                <a:latin typeface="Arial" panose="020B0604020202020204" pitchFamily="34" charset="0"/>
                <a:cs typeface="Arial" panose="020B0604020202020204" pitchFamily="34" charset="0"/>
              </a:rPr>
              <a:t>2. Given an observation sequence, compute the most likely hidden state sequence</a:t>
            </a:r>
          </a:p>
          <a:p>
            <a:pPr marL="357188" indent="-357188" eaLnBrk="1" hangingPunct="1">
              <a:buNone/>
            </a:pPr>
            <a:r>
              <a:rPr lang="en-US" altLang="en-US" dirty="0">
                <a:latin typeface="Arial" panose="020B0604020202020204" pitchFamily="34" charset="0"/>
                <a:cs typeface="Arial" panose="020B0604020202020204" pitchFamily="34" charset="0"/>
              </a:rPr>
              <a:t>3. </a:t>
            </a:r>
            <a:r>
              <a:rPr lang="en-US" altLang="en-US" sz="2600" dirty="0">
                <a:latin typeface="Arial" panose="020B0604020202020204" pitchFamily="34" charset="0"/>
                <a:cs typeface="Arial" panose="020B0604020202020204" pitchFamily="34" charset="0"/>
              </a:rPr>
              <a:t>Given an observation sequence and set of possible models, which model most closely fits the data?</a:t>
            </a:r>
          </a:p>
        </p:txBody>
      </p:sp>
      <p:grpSp>
        <p:nvGrpSpPr>
          <p:cNvPr id="9220" name="Group 5">
            <a:extLst>
              <a:ext uri="{FF2B5EF4-FFF2-40B4-BE49-F238E27FC236}">
                <a16:creationId xmlns:a16="http://schemas.microsoft.com/office/drawing/2014/main" id="{D84A9C04-6BBC-4046-9A4E-D1F88AAF4C0F}"/>
              </a:ext>
            </a:extLst>
          </p:cNvPr>
          <p:cNvGrpSpPr>
            <a:grpSpLocks/>
          </p:cNvGrpSpPr>
          <p:nvPr/>
        </p:nvGrpSpPr>
        <p:grpSpPr bwMode="auto">
          <a:xfrm>
            <a:off x="3810001" y="1295400"/>
            <a:ext cx="4683125" cy="1905000"/>
            <a:chOff x="1082" y="480"/>
            <a:chExt cx="3334" cy="1550"/>
          </a:xfrm>
        </p:grpSpPr>
        <p:sp>
          <p:nvSpPr>
            <p:cNvPr id="9229" name="Oval 6">
              <a:extLst>
                <a:ext uri="{FF2B5EF4-FFF2-40B4-BE49-F238E27FC236}">
                  <a16:creationId xmlns:a16="http://schemas.microsoft.com/office/drawing/2014/main" id="{27146E9C-F624-4820-968F-5D23325DC2F6}"/>
                </a:ext>
              </a:extLst>
            </p:cNvPr>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9230" name="Oval 7">
              <a:extLst>
                <a:ext uri="{FF2B5EF4-FFF2-40B4-BE49-F238E27FC236}">
                  <a16:creationId xmlns:a16="http://schemas.microsoft.com/office/drawing/2014/main" id="{4A1F8ABF-AC59-4453-B512-F170BDC4DF8B}"/>
                </a:ext>
              </a:extLst>
            </p:cNvPr>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9231" name="Oval 8">
              <a:extLst>
                <a:ext uri="{FF2B5EF4-FFF2-40B4-BE49-F238E27FC236}">
                  <a16:creationId xmlns:a16="http://schemas.microsoft.com/office/drawing/2014/main" id="{37285EAD-04CC-473F-AACB-21FD8E045A66}"/>
                </a:ext>
              </a:extLst>
            </p:cNvPr>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9232" name="Oval 9">
              <a:extLst>
                <a:ext uri="{FF2B5EF4-FFF2-40B4-BE49-F238E27FC236}">
                  <a16:creationId xmlns:a16="http://schemas.microsoft.com/office/drawing/2014/main" id="{7A8980B2-EDD9-45DC-96DC-9062F87A2946}"/>
                </a:ext>
              </a:extLst>
            </p:cNvPr>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9233" name="Oval 10">
              <a:extLst>
                <a:ext uri="{FF2B5EF4-FFF2-40B4-BE49-F238E27FC236}">
                  <a16:creationId xmlns:a16="http://schemas.microsoft.com/office/drawing/2014/main" id="{EBAD2B4E-20DF-42F1-8195-F7C69CF24328}"/>
                </a:ext>
              </a:extLst>
            </p:cNvPr>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9234" name="Oval 11">
              <a:extLst>
                <a:ext uri="{FF2B5EF4-FFF2-40B4-BE49-F238E27FC236}">
                  <a16:creationId xmlns:a16="http://schemas.microsoft.com/office/drawing/2014/main" id="{B7E2D440-371D-4197-8A69-0071F515D91D}"/>
                </a:ext>
              </a:extLst>
            </p:cNvPr>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9235" name="AutoShape 12">
              <a:extLst>
                <a:ext uri="{FF2B5EF4-FFF2-40B4-BE49-F238E27FC236}">
                  <a16:creationId xmlns:a16="http://schemas.microsoft.com/office/drawing/2014/main" id="{46AEFB9A-4128-44FC-B653-EB167F4F2BF2}"/>
                </a:ext>
              </a:extLst>
            </p:cNvPr>
            <p:cNvCxnSpPr>
              <a:cxnSpLocks noChangeShapeType="1"/>
              <a:stCxn id="9229" idx="4"/>
              <a:endCxn id="9230" idx="0"/>
            </p:cNvCxnSpPr>
            <p:nvPr/>
          </p:nvCxnSpPr>
          <p:spPr bwMode="auto">
            <a:xfrm>
              <a:off x="1765"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13">
              <a:extLst>
                <a:ext uri="{FF2B5EF4-FFF2-40B4-BE49-F238E27FC236}">
                  <a16:creationId xmlns:a16="http://schemas.microsoft.com/office/drawing/2014/main" id="{6DC27BB3-F384-4746-8AC0-1B67E9B5BC70}"/>
                </a:ext>
              </a:extLst>
            </p:cNvPr>
            <p:cNvCxnSpPr>
              <a:cxnSpLocks noChangeShapeType="1"/>
              <a:stCxn id="9231" idx="4"/>
              <a:endCxn id="9232" idx="0"/>
            </p:cNvCxnSpPr>
            <p:nvPr/>
          </p:nvCxnSpPr>
          <p:spPr bwMode="auto">
            <a:xfrm>
              <a:off x="2749"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14">
              <a:extLst>
                <a:ext uri="{FF2B5EF4-FFF2-40B4-BE49-F238E27FC236}">
                  <a16:creationId xmlns:a16="http://schemas.microsoft.com/office/drawing/2014/main" id="{FC95EC16-2874-426E-B924-D2B178191796}"/>
                </a:ext>
              </a:extLst>
            </p:cNvPr>
            <p:cNvCxnSpPr>
              <a:cxnSpLocks noChangeShapeType="1"/>
              <a:stCxn id="9233" idx="4"/>
              <a:endCxn id="9234" idx="0"/>
            </p:cNvCxnSpPr>
            <p:nvPr/>
          </p:nvCxnSpPr>
          <p:spPr bwMode="auto">
            <a:xfrm>
              <a:off x="3733"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15">
              <a:extLst>
                <a:ext uri="{FF2B5EF4-FFF2-40B4-BE49-F238E27FC236}">
                  <a16:creationId xmlns:a16="http://schemas.microsoft.com/office/drawing/2014/main" id="{B9A1D38E-36D2-4671-B042-750E71C86505}"/>
                </a:ext>
              </a:extLst>
            </p:cNvPr>
            <p:cNvCxnSpPr>
              <a:cxnSpLocks noChangeShapeType="1"/>
              <a:stCxn id="9229" idx="6"/>
              <a:endCxn id="9231" idx="2"/>
            </p:cNvCxnSpPr>
            <p:nvPr/>
          </p:nvCxnSpPr>
          <p:spPr bwMode="auto">
            <a:xfrm>
              <a:off x="1994"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16">
              <a:extLst>
                <a:ext uri="{FF2B5EF4-FFF2-40B4-BE49-F238E27FC236}">
                  <a16:creationId xmlns:a16="http://schemas.microsoft.com/office/drawing/2014/main" id="{33E1CA57-3C22-4540-A2E7-EB5A9D3E8814}"/>
                </a:ext>
              </a:extLst>
            </p:cNvPr>
            <p:cNvCxnSpPr>
              <a:cxnSpLocks noChangeShapeType="1"/>
              <a:stCxn id="9231" idx="6"/>
              <a:endCxn id="9233" idx="2"/>
            </p:cNvCxnSpPr>
            <p:nvPr/>
          </p:nvCxnSpPr>
          <p:spPr bwMode="auto">
            <a:xfrm>
              <a:off x="2978"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17">
              <a:extLst>
                <a:ext uri="{FF2B5EF4-FFF2-40B4-BE49-F238E27FC236}">
                  <a16:creationId xmlns:a16="http://schemas.microsoft.com/office/drawing/2014/main" id="{9A0699AB-50C4-4D70-B10F-042E4BBAEDC9}"/>
                </a:ext>
              </a:extLst>
            </p:cNvPr>
            <p:cNvCxnSpPr>
              <a:cxnSpLocks noChangeShapeType="1"/>
              <a:endCxn id="9229" idx="2"/>
            </p:cNvCxnSpPr>
            <p:nvPr/>
          </p:nvCxnSpPr>
          <p:spPr bwMode="auto">
            <a:xfrm>
              <a:off x="108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18">
              <a:extLst>
                <a:ext uri="{FF2B5EF4-FFF2-40B4-BE49-F238E27FC236}">
                  <a16:creationId xmlns:a16="http://schemas.microsoft.com/office/drawing/2014/main" id="{08F2E408-2603-4DC7-86B9-495D9CA8FF02}"/>
                </a:ext>
              </a:extLst>
            </p:cNvPr>
            <p:cNvCxnSpPr>
              <a:cxnSpLocks noChangeShapeType="1"/>
              <a:stCxn id="9233" idx="6"/>
            </p:cNvCxnSpPr>
            <p:nvPr/>
          </p:nvCxnSpPr>
          <p:spPr bwMode="auto">
            <a:xfrm>
              <a:off x="396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221" name="Oval 19">
            <a:extLst>
              <a:ext uri="{FF2B5EF4-FFF2-40B4-BE49-F238E27FC236}">
                <a16:creationId xmlns:a16="http://schemas.microsoft.com/office/drawing/2014/main" id="{44B770A3-8BA5-4902-BEDE-0F75E1468E50}"/>
              </a:ext>
            </a:extLst>
          </p:cNvPr>
          <p:cNvSpPr>
            <a:spLocks noChangeArrowheads="1"/>
          </p:cNvSpPr>
          <p:nvPr/>
        </p:nvSpPr>
        <p:spPr bwMode="auto">
          <a:xfrm>
            <a:off x="22860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9222" name="Oval 20">
            <a:extLst>
              <a:ext uri="{FF2B5EF4-FFF2-40B4-BE49-F238E27FC236}">
                <a16:creationId xmlns:a16="http://schemas.microsoft.com/office/drawing/2014/main" id="{7030A8E6-5C26-4CD7-B5CD-F53C542A0E1E}"/>
              </a:ext>
            </a:extLst>
          </p:cNvPr>
          <p:cNvSpPr>
            <a:spLocks noChangeArrowheads="1"/>
          </p:cNvSpPr>
          <p:nvPr/>
        </p:nvSpPr>
        <p:spPr bwMode="auto">
          <a:xfrm>
            <a:off x="22860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9223" name="AutoShape 21">
            <a:extLst>
              <a:ext uri="{FF2B5EF4-FFF2-40B4-BE49-F238E27FC236}">
                <a16:creationId xmlns:a16="http://schemas.microsoft.com/office/drawing/2014/main" id="{45A955B1-E791-4A5B-AF90-4F7A8A572B8C}"/>
              </a:ext>
            </a:extLst>
          </p:cNvPr>
          <p:cNvCxnSpPr>
            <a:cxnSpLocks noChangeShapeType="1"/>
            <a:stCxn id="9221" idx="4"/>
            <a:endCxn id="9222" idx="0"/>
          </p:cNvCxnSpPr>
          <p:nvPr/>
        </p:nvCxnSpPr>
        <p:spPr bwMode="auto">
          <a:xfrm>
            <a:off x="2606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4" name="AutoShape 22">
            <a:extLst>
              <a:ext uri="{FF2B5EF4-FFF2-40B4-BE49-F238E27FC236}">
                <a16:creationId xmlns:a16="http://schemas.microsoft.com/office/drawing/2014/main" id="{636F35EB-472B-4478-8136-136408DA461C}"/>
              </a:ext>
            </a:extLst>
          </p:cNvPr>
          <p:cNvCxnSpPr>
            <a:cxnSpLocks noChangeShapeType="1"/>
          </p:cNvCxnSpPr>
          <p:nvPr/>
        </p:nvCxnSpPr>
        <p:spPr bwMode="auto">
          <a:xfrm>
            <a:off x="2971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5" name="Oval 24">
            <a:extLst>
              <a:ext uri="{FF2B5EF4-FFF2-40B4-BE49-F238E27FC236}">
                <a16:creationId xmlns:a16="http://schemas.microsoft.com/office/drawing/2014/main" id="{60C3FD25-1BB0-44BE-9269-40BA236B518E}"/>
              </a:ext>
            </a:extLst>
          </p:cNvPr>
          <p:cNvSpPr>
            <a:spLocks noChangeArrowheads="1"/>
          </p:cNvSpPr>
          <p:nvPr/>
        </p:nvSpPr>
        <p:spPr bwMode="auto">
          <a:xfrm>
            <a:off x="92202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9226" name="Oval 25">
            <a:extLst>
              <a:ext uri="{FF2B5EF4-FFF2-40B4-BE49-F238E27FC236}">
                <a16:creationId xmlns:a16="http://schemas.microsoft.com/office/drawing/2014/main" id="{608D8185-B5A2-4666-BEB8-B6E69249DFA5}"/>
              </a:ext>
            </a:extLst>
          </p:cNvPr>
          <p:cNvSpPr>
            <a:spLocks noChangeArrowheads="1"/>
          </p:cNvSpPr>
          <p:nvPr/>
        </p:nvSpPr>
        <p:spPr bwMode="auto">
          <a:xfrm>
            <a:off x="92202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9227" name="AutoShape 26">
            <a:extLst>
              <a:ext uri="{FF2B5EF4-FFF2-40B4-BE49-F238E27FC236}">
                <a16:creationId xmlns:a16="http://schemas.microsoft.com/office/drawing/2014/main" id="{05438087-4CD3-4D36-B70B-012FC16B25DF}"/>
              </a:ext>
            </a:extLst>
          </p:cNvPr>
          <p:cNvCxnSpPr>
            <a:cxnSpLocks noChangeShapeType="1"/>
            <a:stCxn id="9225" idx="4"/>
            <a:endCxn id="9226" idx="0"/>
          </p:cNvCxnSpPr>
          <p:nvPr/>
        </p:nvCxnSpPr>
        <p:spPr bwMode="auto">
          <a:xfrm>
            <a:off x="9540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8" name="AutoShape 27">
            <a:extLst>
              <a:ext uri="{FF2B5EF4-FFF2-40B4-BE49-F238E27FC236}">
                <a16:creationId xmlns:a16="http://schemas.microsoft.com/office/drawing/2014/main" id="{DFBCFA2D-40B3-4BC6-A35E-076D20EE8701}"/>
              </a:ext>
            </a:extLst>
          </p:cNvPr>
          <p:cNvCxnSpPr>
            <a:cxnSpLocks noChangeShapeType="1"/>
            <a:endCxn id="9225" idx="2"/>
          </p:cNvCxnSpPr>
          <p:nvPr/>
        </p:nvCxnSpPr>
        <p:spPr bwMode="auto">
          <a:xfrm flipV="1">
            <a:off x="8915400" y="1598614"/>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B38DF43-D64C-4660-AFC6-6FE9E82AAC0A}"/>
                  </a:ext>
                </a:extLst>
              </p14:cNvPr>
              <p14:cNvContentPartPr/>
              <p14:nvPr/>
            </p14:nvContentPartPr>
            <p14:xfrm>
              <a:off x="10147320" y="3943440"/>
              <a:ext cx="1086120" cy="2076840"/>
            </p14:xfrm>
          </p:contentPart>
        </mc:Choice>
        <mc:Fallback xmlns="">
          <p:pic>
            <p:nvPicPr>
              <p:cNvPr id="2" name="Ink 1">
                <a:extLst>
                  <a:ext uri="{FF2B5EF4-FFF2-40B4-BE49-F238E27FC236}">
                    <a16:creationId xmlns:a16="http://schemas.microsoft.com/office/drawing/2014/main" id="{5B38DF43-D64C-4660-AFC6-6FE9E82AAC0A}"/>
                  </a:ext>
                </a:extLst>
              </p:cNvPr>
              <p:cNvPicPr/>
              <p:nvPr/>
            </p:nvPicPr>
            <p:blipFill>
              <a:blip r:embed="rId3"/>
              <a:stretch>
                <a:fillRect/>
              </a:stretch>
            </p:blipFill>
            <p:spPr>
              <a:xfrm>
                <a:off x="10137960" y="3934080"/>
                <a:ext cx="1104840" cy="209556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0F107CF-2312-49E2-A0F9-E4BD47A82780}"/>
                  </a:ext>
                </a:extLst>
              </p14:cNvPr>
              <p14:cNvContentPartPr/>
              <p14:nvPr/>
            </p14:nvContentPartPr>
            <p14:xfrm>
              <a:off x="914400" y="196920"/>
              <a:ext cx="9957240" cy="3194280"/>
            </p14:xfrm>
          </p:contentPart>
        </mc:Choice>
        <mc:Fallback xmlns="">
          <p:pic>
            <p:nvPicPr>
              <p:cNvPr id="3" name="Ink 2">
                <a:extLst>
                  <a:ext uri="{FF2B5EF4-FFF2-40B4-BE49-F238E27FC236}">
                    <a16:creationId xmlns:a16="http://schemas.microsoft.com/office/drawing/2014/main" id="{10F107CF-2312-49E2-A0F9-E4BD47A82780}"/>
                  </a:ext>
                </a:extLst>
              </p:cNvPr>
              <p:cNvPicPr/>
              <p:nvPr/>
            </p:nvPicPr>
            <p:blipFill>
              <a:blip r:embed="rId3"/>
              <a:stretch>
                <a:fillRect/>
              </a:stretch>
            </p:blipFill>
            <p:spPr>
              <a:xfrm>
                <a:off x="905040" y="187560"/>
                <a:ext cx="9975960" cy="321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C48AC99-C737-451D-BE44-28F28D8F6999}"/>
                  </a:ext>
                </a:extLst>
              </p14:cNvPr>
              <p14:cNvContentPartPr/>
              <p14:nvPr/>
            </p14:nvContentPartPr>
            <p14:xfrm>
              <a:off x="882720" y="2901960"/>
              <a:ext cx="9556920" cy="3308760"/>
            </p14:xfrm>
          </p:contentPart>
        </mc:Choice>
        <mc:Fallback xmlns="">
          <p:pic>
            <p:nvPicPr>
              <p:cNvPr id="4" name="Ink 3">
                <a:extLst>
                  <a:ext uri="{FF2B5EF4-FFF2-40B4-BE49-F238E27FC236}">
                    <a16:creationId xmlns:a16="http://schemas.microsoft.com/office/drawing/2014/main" id="{7C48AC99-C737-451D-BE44-28F28D8F6999}"/>
                  </a:ext>
                </a:extLst>
              </p:cNvPr>
              <p:cNvPicPr/>
              <p:nvPr/>
            </p:nvPicPr>
            <p:blipFill>
              <a:blip r:embed="rId5"/>
              <a:stretch>
                <a:fillRect/>
              </a:stretch>
            </p:blipFill>
            <p:spPr>
              <a:xfrm>
                <a:off x="873360" y="2892600"/>
                <a:ext cx="9575640" cy="332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E4F4052-375B-4983-993D-4AAC6FAC07AB}"/>
                  </a:ext>
                </a:extLst>
              </p14:cNvPr>
              <p14:cNvContentPartPr/>
              <p14:nvPr/>
            </p14:nvContentPartPr>
            <p14:xfrm>
              <a:off x="2889360" y="203040"/>
              <a:ext cx="5213520" cy="6147360"/>
            </p14:xfrm>
          </p:contentPart>
        </mc:Choice>
        <mc:Fallback xmlns="">
          <p:pic>
            <p:nvPicPr>
              <p:cNvPr id="5" name="Ink 4">
                <a:extLst>
                  <a:ext uri="{FF2B5EF4-FFF2-40B4-BE49-F238E27FC236}">
                    <a16:creationId xmlns:a16="http://schemas.microsoft.com/office/drawing/2014/main" id="{5E4F4052-375B-4983-993D-4AAC6FAC07AB}"/>
                  </a:ext>
                </a:extLst>
              </p:cNvPr>
              <p:cNvPicPr/>
              <p:nvPr/>
            </p:nvPicPr>
            <p:blipFill>
              <a:blip r:embed="rId7"/>
              <a:stretch>
                <a:fillRect/>
              </a:stretch>
            </p:blipFill>
            <p:spPr>
              <a:xfrm>
                <a:off x="2880000" y="193680"/>
                <a:ext cx="5232240" cy="6166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D4D10538-9A08-492D-AE43-D1DDFFCE883C}"/>
                  </a:ext>
                </a:extLst>
              </p14:cNvPr>
              <p14:cNvContentPartPr/>
              <p14:nvPr/>
            </p14:nvContentPartPr>
            <p14:xfrm>
              <a:off x="3638520" y="3892680"/>
              <a:ext cx="648000" cy="241560"/>
            </p14:xfrm>
          </p:contentPart>
        </mc:Choice>
        <mc:Fallback xmlns="">
          <p:pic>
            <p:nvPicPr>
              <p:cNvPr id="2" name="Ink 1">
                <a:extLst>
                  <a:ext uri="{FF2B5EF4-FFF2-40B4-BE49-F238E27FC236}">
                    <a16:creationId xmlns:a16="http://schemas.microsoft.com/office/drawing/2014/main" id="{D4D10538-9A08-492D-AE43-D1DDFFCE883C}"/>
                  </a:ext>
                </a:extLst>
              </p:cNvPr>
              <p:cNvPicPr/>
              <p:nvPr/>
            </p:nvPicPr>
            <p:blipFill>
              <a:blip r:embed="rId9"/>
              <a:stretch>
                <a:fillRect/>
              </a:stretch>
            </p:blipFill>
            <p:spPr>
              <a:xfrm>
                <a:off x="3629160" y="3883320"/>
                <a:ext cx="6667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0A6FAD7D-AFB8-4277-A227-BE99ADB03457}"/>
                  </a:ext>
                </a:extLst>
              </p14:cNvPr>
              <p14:cNvContentPartPr/>
              <p14:nvPr/>
            </p14:nvContentPartPr>
            <p14:xfrm>
              <a:off x="1333440" y="5346720"/>
              <a:ext cx="3677040" cy="1314720"/>
            </p14:xfrm>
          </p:contentPart>
        </mc:Choice>
        <mc:Fallback xmlns="">
          <p:pic>
            <p:nvPicPr>
              <p:cNvPr id="6" name="Ink 5">
                <a:extLst>
                  <a:ext uri="{FF2B5EF4-FFF2-40B4-BE49-F238E27FC236}">
                    <a16:creationId xmlns:a16="http://schemas.microsoft.com/office/drawing/2014/main" id="{0A6FAD7D-AFB8-4277-A227-BE99ADB03457}"/>
                  </a:ext>
                </a:extLst>
              </p:cNvPr>
              <p:cNvPicPr/>
              <p:nvPr/>
            </p:nvPicPr>
            <p:blipFill>
              <a:blip r:embed="rId11"/>
              <a:stretch>
                <a:fillRect/>
              </a:stretch>
            </p:blipFill>
            <p:spPr>
              <a:xfrm>
                <a:off x="1324080" y="5337360"/>
                <a:ext cx="3695760" cy="1333440"/>
              </a:xfrm>
              <a:prstGeom prst="rect">
                <a:avLst/>
              </a:prstGeom>
            </p:spPr>
          </p:pic>
        </mc:Fallback>
      </mc:AlternateContent>
    </p:spTree>
    <p:extLst>
      <p:ext uri="{BB962C8B-B14F-4D97-AF65-F5344CB8AC3E}">
        <p14:creationId xmlns:p14="http://schemas.microsoft.com/office/powerpoint/2010/main" val="132119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3D88-B6C5-4EB6-AC88-AA2C22ACAC78}"/>
              </a:ext>
            </a:extLst>
          </p:cNvPr>
          <p:cNvSpPr>
            <a:spLocks noGrp="1"/>
          </p:cNvSpPr>
          <p:nvPr>
            <p:ph type="title"/>
          </p:nvPr>
        </p:nvSpPr>
        <p:spPr>
          <a:xfrm>
            <a:off x="2340931" y="251855"/>
            <a:ext cx="7160419" cy="446452"/>
          </a:xfrm>
        </p:spPr>
        <p:txBody>
          <a:bodyPr>
            <a:normAutofit fontScale="90000"/>
          </a:bodyPr>
          <a:lstStyle/>
          <a:p>
            <a:br>
              <a:rPr lang="en-IN" dirty="0">
                <a:solidFill>
                  <a:srgbClr val="C00000"/>
                </a:solidFill>
              </a:rPr>
            </a:br>
            <a:r>
              <a:rPr lang="en-IN" sz="3600" dirty="0">
                <a:solidFill>
                  <a:srgbClr val="C00000"/>
                </a:solidFill>
              </a:rPr>
              <a:t>Bayesian Network :  </a:t>
            </a:r>
            <a:r>
              <a:rPr lang="en-US" sz="3600" dirty="0">
                <a:solidFill>
                  <a:srgbClr val="C00000"/>
                </a:solidFill>
              </a:rPr>
              <a:t>Structure terminology</a:t>
            </a:r>
            <a:br>
              <a:rPr lang="en-IN" sz="3600" dirty="0">
                <a:solidFill>
                  <a:srgbClr val="C00000"/>
                </a:solidFill>
              </a:rPr>
            </a:br>
            <a:endParaRPr lang="en-IN" sz="3600" dirty="0">
              <a:solidFill>
                <a:srgbClr val="C00000"/>
              </a:solidFill>
            </a:endParaRPr>
          </a:p>
        </p:txBody>
      </p:sp>
      <p:sp>
        <p:nvSpPr>
          <p:cNvPr id="5" name="Title 1">
            <a:extLst>
              <a:ext uri="{FF2B5EF4-FFF2-40B4-BE49-F238E27FC236}">
                <a16:creationId xmlns:a16="http://schemas.microsoft.com/office/drawing/2014/main" id="{C6EB5663-D490-4117-A579-12D54C89EA4B}"/>
              </a:ext>
            </a:extLst>
          </p:cNvPr>
          <p:cNvSpPr txBox="1">
            <a:spLocks/>
          </p:cNvSpPr>
          <p:nvPr/>
        </p:nvSpPr>
        <p:spPr>
          <a:xfrm>
            <a:off x="3557638" y="1225023"/>
            <a:ext cx="3794044" cy="44645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solidFill>
                <a:srgbClr val="C00000"/>
              </a:solidFill>
            </a:endParaRPr>
          </a:p>
        </p:txBody>
      </p:sp>
      <p:sp>
        <p:nvSpPr>
          <p:cNvPr id="7" name="TextBox 6">
            <a:extLst>
              <a:ext uri="{FF2B5EF4-FFF2-40B4-BE49-F238E27FC236}">
                <a16:creationId xmlns:a16="http://schemas.microsoft.com/office/drawing/2014/main" id="{820CE007-7DDE-44CD-B273-53F14453207D}"/>
              </a:ext>
            </a:extLst>
          </p:cNvPr>
          <p:cNvSpPr txBox="1"/>
          <p:nvPr/>
        </p:nvSpPr>
        <p:spPr>
          <a:xfrm>
            <a:off x="5756223" y="999829"/>
            <a:ext cx="6096000" cy="5124673"/>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tabLst>
                <a:tab pos="10033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Node is a parent of a child, if there an arc from the former to the later</a:t>
            </a:r>
          </a:p>
          <a:p>
            <a:pPr marL="714375" indent="-177800">
              <a:lnSpc>
                <a:spcPct val="107000"/>
              </a:lnSpc>
              <a:spcAft>
                <a:spcPts val="800"/>
              </a:spcAft>
              <a:buFont typeface="Arial" panose="020B0604020202020204" pitchFamily="34" charset="0"/>
              <a:buChar char="•"/>
              <a:tabLst>
                <a:tab pos="10033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For a directed chain of nodes, one node is an ancestor of another, if it appears earlier in the chain,  whereas a node is a descendant of another node if it comes later in the chain</a:t>
            </a:r>
          </a:p>
          <a:p>
            <a:pPr marL="714375" indent="-177800">
              <a:lnSpc>
                <a:spcPct val="107000"/>
              </a:lnSpc>
              <a:spcAft>
                <a:spcPts val="800"/>
              </a:spcAft>
              <a:buFont typeface="Arial" panose="020B0604020202020204" pitchFamily="34" charset="0"/>
              <a:buChar char="•"/>
              <a:tabLst>
                <a:tab pos="10033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Cancer node has two parents, Pollution and Smoker, while Smoker is an ancestor of both X- Ray and Dyspnoea</a:t>
            </a:r>
          </a:p>
          <a:p>
            <a:pPr marL="285750" indent="-285750">
              <a:lnSpc>
                <a:spcPct val="107000"/>
              </a:lnSpc>
              <a:spcAft>
                <a:spcPts val="800"/>
              </a:spcAft>
              <a:buFont typeface="Arial" panose="020B0604020202020204" pitchFamily="34" charset="0"/>
              <a:buChar char="•"/>
              <a:tabLst>
                <a:tab pos="10033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X Ray is a child of Cancer and descendant of Smoker and Pollution</a:t>
            </a:r>
          </a:p>
        </p:txBody>
      </p:sp>
      <p:pic>
        <p:nvPicPr>
          <p:cNvPr id="8" name="Picture 7">
            <a:extLst>
              <a:ext uri="{FF2B5EF4-FFF2-40B4-BE49-F238E27FC236}">
                <a16:creationId xmlns:a16="http://schemas.microsoft.com/office/drawing/2014/main" id="{6272511E-65D9-4B36-8D9B-82EC0797693B}"/>
              </a:ext>
            </a:extLst>
          </p:cNvPr>
          <p:cNvPicPr>
            <a:picLocks noChangeAspect="1"/>
          </p:cNvPicPr>
          <p:nvPr/>
        </p:nvPicPr>
        <p:blipFill>
          <a:blip r:embed="rId2"/>
          <a:stretch>
            <a:fillRect/>
          </a:stretch>
        </p:blipFill>
        <p:spPr>
          <a:xfrm>
            <a:off x="850848" y="1448249"/>
            <a:ext cx="4905375" cy="3086100"/>
          </a:xfrm>
          <a:prstGeom prst="rect">
            <a:avLst/>
          </a:prstGeom>
          <a:ln w="31750">
            <a:solidFill>
              <a:schemeClr val="accent1"/>
            </a:solidFill>
          </a:ln>
        </p:spPr>
      </p:pic>
    </p:spTree>
    <p:extLst>
      <p:ext uri="{BB962C8B-B14F-4D97-AF65-F5344CB8AC3E}">
        <p14:creationId xmlns:p14="http://schemas.microsoft.com/office/powerpoint/2010/main" val="3839807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0A0134-DCAE-4131-AB16-871D37617FC3}"/>
              </a:ext>
            </a:extLst>
          </p:cNvPr>
          <p:cNvSpPr/>
          <p:nvPr/>
        </p:nvSpPr>
        <p:spPr>
          <a:xfrm>
            <a:off x="4361793" y="2060028"/>
            <a:ext cx="1734207" cy="511807"/>
          </a:xfrm>
          <a:prstGeom prst="rect">
            <a:avLst/>
          </a:prstGeom>
          <a:ln>
            <a:solidFill>
              <a:schemeClr val="accent6">
                <a:alpha val="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46BB9F4-2A9C-4793-8D83-251365E7C131}"/>
              </a:ext>
            </a:extLst>
          </p:cNvPr>
          <p:cNvSpPr>
            <a:spLocks noGrp="1"/>
          </p:cNvSpPr>
          <p:nvPr>
            <p:ph idx="1"/>
          </p:nvPr>
        </p:nvSpPr>
        <p:spPr>
          <a:xfrm>
            <a:off x="633277" y="949128"/>
            <a:ext cx="10925446" cy="5724940"/>
          </a:xfrm>
          <a:ln w="22225">
            <a:solidFill>
              <a:schemeClr val="accent1"/>
            </a:solidFill>
          </a:ln>
        </p:spPr>
        <p:txBody>
          <a:bodyPr>
            <a:normAutofit fontScale="62500" lnSpcReduction="20000"/>
          </a:bodyPr>
          <a:lstStyle/>
          <a:p>
            <a:pPr marL="0" indent="0">
              <a:lnSpc>
                <a:spcPct val="150000"/>
              </a:lnSpc>
              <a:spcBef>
                <a:spcPts val="0"/>
              </a:spcBef>
              <a:buNone/>
            </a:pPr>
            <a:r>
              <a:rPr lang="en-US" sz="3200" u="sng" dirty="0">
                <a:solidFill>
                  <a:srgbClr val="FF0000"/>
                </a:solidFill>
              </a:rPr>
              <a:t> </a:t>
            </a:r>
            <a:r>
              <a:rPr lang="en-US" sz="4000" u="sng" dirty="0">
                <a:solidFill>
                  <a:srgbClr val="FF0000"/>
                </a:solidFill>
              </a:rPr>
              <a:t>Evaluation</a:t>
            </a:r>
          </a:p>
          <a:p>
            <a:pPr marL="452438" indent="-452438">
              <a:lnSpc>
                <a:spcPct val="150000"/>
              </a:lnSpc>
              <a:spcBef>
                <a:spcPts val="0"/>
              </a:spcBef>
              <a:buNone/>
            </a:pPr>
            <a:r>
              <a:rPr lang="en-US" sz="4000" dirty="0"/>
              <a:t>      Given parameters and observation sequence, find probability (likelihood) of observed sequence - </a:t>
            </a:r>
            <a:r>
              <a:rPr lang="en-US" sz="4000" dirty="0">
                <a:solidFill>
                  <a:srgbClr val="FF0000"/>
                </a:solidFill>
              </a:rPr>
              <a:t>forward algorithm</a:t>
            </a:r>
          </a:p>
          <a:p>
            <a:pPr marL="452438" indent="-452438">
              <a:lnSpc>
                <a:spcPct val="150000"/>
              </a:lnSpc>
              <a:spcBef>
                <a:spcPts val="0"/>
              </a:spcBef>
              <a:buNone/>
            </a:pPr>
            <a:r>
              <a:rPr lang="en-US" sz="4000" dirty="0"/>
              <a:t> </a:t>
            </a:r>
            <a:r>
              <a:rPr lang="en-US" sz="4000" u="sng" dirty="0">
                <a:solidFill>
                  <a:srgbClr val="FF0000"/>
                </a:solidFill>
              </a:rPr>
              <a:t>Decoding</a:t>
            </a:r>
          </a:p>
          <a:p>
            <a:pPr marL="452438" indent="-452438">
              <a:lnSpc>
                <a:spcPct val="150000"/>
              </a:lnSpc>
              <a:spcBef>
                <a:spcPts val="0"/>
              </a:spcBef>
              <a:buNone/>
            </a:pPr>
            <a:r>
              <a:rPr lang="en-US" sz="4000" dirty="0"/>
              <a:t>      Given HMM parameters and observation sequence, find the most probable sequence of hidden states generated the given observations - </a:t>
            </a:r>
            <a:r>
              <a:rPr lang="en-US" sz="4000" dirty="0">
                <a:solidFill>
                  <a:srgbClr val="FF0000"/>
                </a:solidFill>
              </a:rPr>
              <a:t>Viterbi algorithm </a:t>
            </a:r>
          </a:p>
          <a:p>
            <a:pPr marL="452438" indent="-452438">
              <a:lnSpc>
                <a:spcPct val="150000"/>
              </a:lnSpc>
              <a:spcBef>
                <a:spcPts val="0"/>
              </a:spcBef>
              <a:buNone/>
            </a:pPr>
            <a:r>
              <a:rPr lang="en-US" sz="4000" u="sng" dirty="0">
                <a:solidFill>
                  <a:srgbClr val="FF0000"/>
                </a:solidFill>
              </a:rPr>
              <a:t>Learning</a:t>
            </a:r>
          </a:p>
          <a:p>
            <a:pPr marL="452438" indent="-452438">
              <a:lnSpc>
                <a:spcPct val="150000"/>
              </a:lnSpc>
              <a:spcBef>
                <a:spcPts val="0"/>
              </a:spcBef>
              <a:buNone/>
            </a:pPr>
            <a:r>
              <a:rPr lang="en-US" sz="4000" dirty="0"/>
              <a:t>      Given HMM with unknown parameters and observation sequence, find the parameters that maximizes likelihood of data - </a:t>
            </a:r>
            <a:r>
              <a:rPr lang="en-US" sz="4000" dirty="0">
                <a:solidFill>
                  <a:srgbClr val="FF0000"/>
                </a:solidFill>
              </a:rPr>
              <a:t>Forward-Backward algorithm  </a:t>
            </a:r>
            <a:r>
              <a:rPr lang="en-US" dirty="0">
                <a:solidFill>
                  <a:srgbClr val="FF0000"/>
                </a:solidFill>
              </a:rPr>
              <a:t>          </a:t>
            </a:r>
            <a:endParaRPr lang="en-IN" sz="4300" dirty="0">
              <a:solidFill>
                <a:srgbClr val="FF0000"/>
              </a:solidFill>
            </a:endParaRPr>
          </a:p>
        </p:txBody>
      </p:sp>
      <p:sp>
        <p:nvSpPr>
          <p:cNvPr id="4" name="Title 1">
            <a:extLst>
              <a:ext uri="{FF2B5EF4-FFF2-40B4-BE49-F238E27FC236}">
                <a16:creationId xmlns:a16="http://schemas.microsoft.com/office/drawing/2014/main" id="{EF8CEF4D-53E6-4844-BC76-328A95CC040E}"/>
              </a:ext>
            </a:extLst>
          </p:cNvPr>
          <p:cNvSpPr>
            <a:spLocks noGrp="1"/>
          </p:cNvSpPr>
          <p:nvPr>
            <p:ph type="title"/>
          </p:nvPr>
        </p:nvSpPr>
        <p:spPr>
          <a:xfrm>
            <a:off x="2408699" y="183932"/>
            <a:ext cx="7639762" cy="511807"/>
          </a:xfrm>
        </p:spPr>
        <p:txBody>
          <a:bodyPr>
            <a:noAutofit/>
          </a:bodyPr>
          <a:lstStyle/>
          <a:p>
            <a:r>
              <a:rPr lang="en-GB" altLang="en-US" sz="4000" dirty="0">
                <a:solidFill>
                  <a:srgbClr val="C00000"/>
                </a:solidFill>
              </a:rPr>
              <a:t>Central problems in HMM modelling</a:t>
            </a:r>
            <a:endParaRPr lang="en-IN" sz="4000" dirty="0">
              <a:solidFill>
                <a:srgbClr val="C00000"/>
              </a:solidFill>
            </a:endParaRPr>
          </a:p>
        </p:txBody>
      </p:sp>
    </p:spTree>
    <p:extLst>
      <p:ext uri="{BB962C8B-B14F-4D97-AF65-F5344CB8AC3E}">
        <p14:creationId xmlns:p14="http://schemas.microsoft.com/office/powerpoint/2010/main" val="338289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8673-6AC3-40BF-AB26-371B64B2D6CF}"/>
              </a:ext>
            </a:extLst>
          </p:cNvPr>
          <p:cNvSpPr>
            <a:spLocks noGrp="1"/>
          </p:cNvSpPr>
          <p:nvPr>
            <p:ph type="title"/>
          </p:nvPr>
        </p:nvSpPr>
        <p:spPr>
          <a:xfrm>
            <a:off x="4575313" y="96769"/>
            <a:ext cx="2501348" cy="608910"/>
          </a:xfrm>
        </p:spPr>
        <p:txBody>
          <a:bodyPr>
            <a:normAutofit fontScale="90000"/>
          </a:bodyPr>
          <a:lstStyle/>
          <a:p>
            <a:r>
              <a:rPr lang="en-US" dirty="0">
                <a:solidFill>
                  <a:srgbClr val="C00000"/>
                </a:solidFill>
              </a:rPr>
              <a:t>Evaluation </a:t>
            </a:r>
            <a:endParaRPr lang="en-IN" dirty="0">
              <a:solidFill>
                <a:srgbClr val="C00000"/>
              </a:solidFill>
            </a:endParaRPr>
          </a:p>
        </p:txBody>
      </p:sp>
      <p:sp>
        <p:nvSpPr>
          <p:cNvPr id="3" name="Content Placeholder 2">
            <a:extLst>
              <a:ext uri="{FF2B5EF4-FFF2-40B4-BE49-F238E27FC236}">
                <a16:creationId xmlns:a16="http://schemas.microsoft.com/office/drawing/2014/main" id="{E234F3B0-C7BF-4E0B-9C58-FF816713DDEC}"/>
              </a:ext>
            </a:extLst>
          </p:cNvPr>
          <p:cNvSpPr>
            <a:spLocks noGrp="1"/>
          </p:cNvSpPr>
          <p:nvPr>
            <p:ph idx="1"/>
          </p:nvPr>
        </p:nvSpPr>
        <p:spPr>
          <a:xfrm>
            <a:off x="566530" y="908239"/>
            <a:ext cx="11058939" cy="5591953"/>
          </a:xfrm>
        </p:spPr>
        <p:txBody>
          <a:bodyPr>
            <a:normAutofit/>
          </a:bodyPr>
          <a:lstStyle/>
          <a:p>
            <a:pPr marL="447675" indent="-447675">
              <a:lnSpc>
                <a:spcPct val="160000"/>
              </a:lnSpc>
              <a:spcBef>
                <a:spcPts val="600"/>
              </a:spcBef>
              <a:spcAft>
                <a:spcPts val="600"/>
              </a:spcAft>
              <a:buClr>
                <a:srgbClr val="C00000"/>
              </a:buClr>
              <a:buFont typeface="Wingdings" panose="05000000000000000000" pitchFamily="2" charset="2"/>
              <a:buChar char="§"/>
            </a:pPr>
            <a:r>
              <a:rPr lang="en-US" dirty="0"/>
              <a:t>Given the HMM M=(A, B, </a:t>
            </a:r>
            <a:r>
              <a:rPr lang="el-GR" dirty="0"/>
              <a:t>π</a:t>
            </a:r>
            <a:r>
              <a:rPr lang="en-US" dirty="0"/>
              <a:t>) and the observation sequence O = o1 o2 ... ok , calculate the </a:t>
            </a:r>
            <a:r>
              <a:rPr lang="en-US" dirty="0">
                <a:solidFill>
                  <a:srgbClr val="FF0000"/>
                </a:solidFill>
              </a:rPr>
              <a:t>probability that model M has generated sequence O</a:t>
            </a:r>
          </a:p>
          <a:p>
            <a:pPr marL="447675" indent="-447675">
              <a:lnSpc>
                <a:spcPct val="160000"/>
              </a:lnSpc>
              <a:spcBef>
                <a:spcPts val="600"/>
              </a:spcBef>
              <a:spcAft>
                <a:spcPts val="600"/>
              </a:spcAft>
              <a:buClr>
                <a:srgbClr val="C00000"/>
              </a:buClr>
              <a:buFont typeface="Wingdings" panose="05000000000000000000" pitchFamily="2" charset="2"/>
              <a:buChar char="§"/>
            </a:pPr>
            <a:r>
              <a:rPr lang="en-US" dirty="0"/>
              <a:t>Trying to find probability of observations O = o1 o2 ... ok by means of considering all hidden state sequences is impractical</a:t>
            </a:r>
          </a:p>
          <a:p>
            <a:pPr marL="447675" indent="-447675">
              <a:lnSpc>
                <a:spcPct val="160000"/>
              </a:lnSpc>
              <a:spcBef>
                <a:spcPts val="600"/>
              </a:spcBef>
              <a:spcAft>
                <a:spcPts val="600"/>
              </a:spcAft>
              <a:buClr>
                <a:srgbClr val="C00000"/>
              </a:buClr>
              <a:buFont typeface="Wingdings" panose="05000000000000000000" pitchFamily="2" charset="2"/>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N</a:t>
            </a:r>
            <a:r>
              <a:rPr lang="en-US" sz="2000" baseline="30000" dirty="0" err="1">
                <a:effectLst/>
                <a:latin typeface="Calibri" panose="020F0502020204030204" pitchFamily="34" charset="0"/>
                <a:ea typeface="Calibri" panose="020F0502020204030204" pitchFamily="34" charset="0"/>
                <a:cs typeface="Times New Roman" panose="02020603050405020304" pitchFamily="18" charset="0"/>
              </a:rPr>
              <a:t>k</a:t>
            </a:r>
            <a:r>
              <a:rPr lang="en-US" sz="20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t>hidden state sequences - exponential complexity.</a:t>
            </a:r>
          </a:p>
          <a:p>
            <a:pPr marL="447675" indent="-447675">
              <a:lnSpc>
                <a:spcPct val="160000"/>
              </a:lnSpc>
              <a:spcBef>
                <a:spcPts val="600"/>
              </a:spcBef>
              <a:spcAft>
                <a:spcPts val="600"/>
              </a:spcAft>
              <a:buClr>
                <a:srgbClr val="C00000"/>
              </a:buClr>
              <a:buFont typeface="Wingdings" panose="05000000000000000000" pitchFamily="2" charset="2"/>
              <a:buChar char="§"/>
            </a:pPr>
            <a:r>
              <a:rPr lang="en-US" dirty="0"/>
              <a:t> Use </a:t>
            </a:r>
            <a:r>
              <a:rPr lang="en-US" dirty="0">
                <a:solidFill>
                  <a:srgbClr val="2E23BB"/>
                </a:solidFill>
              </a:rPr>
              <a:t>Forward HMM algorithms </a:t>
            </a:r>
            <a:r>
              <a:rPr lang="en-US" dirty="0"/>
              <a:t>for efficient calculation</a:t>
            </a:r>
          </a:p>
          <a:p>
            <a:pPr marL="0" indent="0">
              <a:lnSpc>
                <a:spcPct val="160000"/>
              </a:lnSpc>
              <a:spcBef>
                <a:spcPts val="0"/>
              </a:spcBef>
              <a:buNone/>
            </a:pPr>
            <a:endParaRPr lang="en-US" dirty="0"/>
          </a:p>
          <a:p>
            <a:pPr marL="0" indent="0">
              <a:lnSpc>
                <a:spcPct val="160000"/>
              </a:lnSpc>
              <a:spcBef>
                <a:spcPts val="0"/>
              </a:spcBef>
              <a:buNone/>
            </a:pPr>
            <a:endParaRPr lang="en-IN" dirty="0"/>
          </a:p>
        </p:txBody>
      </p:sp>
    </p:spTree>
    <p:extLst>
      <p:ext uri="{BB962C8B-B14F-4D97-AF65-F5344CB8AC3E}">
        <p14:creationId xmlns:p14="http://schemas.microsoft.com/office/powerpoint/2010/main" val="3413591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F9B74-1561-4D1B-9C26-400B701E7ADF}"/>
              </a:ext>
            </a:extLst>
          </p:cNvPr>
          <p:cNvSpPr>
            <a:spLocks noGrp="1"/>
          </p:cNvSpPr>
          <p:nvPr>
            <p:ph idx="1"/>
          </p:nvPr>
        </p:nvSpPr>
        <p:spPr>
          <a:xfrm>
            <a:off x="655984" y="927624"/>
            <a:ext cx="11121886" cy="1682887"/>
          </a:xfrm>
        </p:spPr>
        <p:txBody>
          <a:bodyPr>
            <a:normAutofit fontScale="77500" lnSpcReduction="20000"/>
          </a:bodyPr>
          <a:lstStyle/>
          <a:p>
            <a:pPr marL="1609725" indent="-1609725">
              <a:lnSpc>
                <a:spcPct val="107000"/>
              </a:lnSpc>
              <a:spcAft>
                <a:spcPts val="800"/>
              </a:spcAf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α</a:t>
            </a:r>
            <a:r>
              <a:rPr lang="en-IN" sz="3200" baseline="-25000" dirty="0">
                <a:effectLst/>
                <a:latin typeface="Calibri" panose="020F0502020204030204" pitchFamily="34" charset="0"/>
                <a:ea typeface="Calibri" panose="020F0502020204030204" pitchFamily="34" charset="0"/>
                <a:cs typeface="Times New Roman" panose="02020603050405020304" pitchFamily="18" charset="0"/>
              </a:rPr>
              <a:t>t−1</a:t>
            </a:r>
            <a:r>
              <a:rPr lang="en-IN" sz="3200" dirty="0">
                <a:effectLst/>
                <a:latin typeface="Calibri" panose="020F0502020204030204" pitchFamily="34" charset="0"/>
                <a:ea typeface="Calibri" panose="020F0502020204030204" pitchFamily="34" charset="0"/>
                <a:cs typeface="Times New Roman" panose="02020603050405020304" pitchFamily="18" charset="0"/>
              </a:rPr>
              <a:t>(i</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3200"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previous forward path probability from the previous time step</a:t>
            </a:r>
          </a:p>
          <a:p>
            <a:pPr marL="1073150" indent="-1073150">
              <a:lnSpc>
                <a:spcPct val="107000"/>
              </a:lnSpc>
              <a:spcAft>
                <a:spcPts val="800"/>
              </a:spcAf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 a</a:t>
            </a:r>
            <a:r>
              <a:rPr lang="en-IN" sz="3200" baseline="-25000" dirty="0">
                <a:effectLst/>
                <a:latin typeface="Calibri" panose="020F0502020204030204" pitchFamily="34" charset="0"/>
                <a:ea typeface="Calibri" panose="020F0502020204030204" pitchFamily="34" charset="0"/>
                <a:cs typeface="Times New Roman" panose="02020603050405020304" pitchFamily="18" charset="0"/>
              </a:rPr>
              <a:t>i,j</a:t>
            </a:r>
            <a:r>
              <a:rPr lang="en-IN" sz="32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3200"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transition probability from previous state q</a:t>
            </a:r>
            <a:r>
              <a:rPr lang="en-IN"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IN" dirty="0">
                <a:effectLst/>
                <a:latin typeface="Calibri" panose="020F0502020204030204" pitchFamily="34" charset="0"/>
                <a:ea typeface="Calibri" panose="020F0502020204030204" pitchFamily="34" charset="0"/>
                <a:cs typeface="Times New Roman" panose="02020603050405020304" pitchFamily="18" charset="0"/>
              </a:rPr>
              <a:t> to current state </a:t>
            </a:r>
            <a:r>
              <a:rPr lang="en-IN" dirty="0" err="1">
                <a:effectLst/>
                <a:latin typeface="Calibri" panose="020F0502020204030204" pitchFamily="34" charset="0"/>
                <a:ea typeface="Calibri" panose="020F0502020204030204" pitchFamily="34" charset="0"/>
                <a:cs typeface="Times New Roman" panose="02020603050405020304" pitchFamily="18" charset="0"/>
              </a:rPr>
              <a:t>q</a:t>
            </a:r>
            <a:r>
              <a:rPr lang="en-IN" baseline="-25000" dirty="0" err="1">
                <a:effectLst/>
                <a:latin typeface="Calibri" panose="020F0502020204030204" pitchFamily="34" charset="0"/>
                <a:ea typeface="Calibri" panose="020F0502020204030204" pitchFamily="34" charset="0"/>
                <a:cs typeface="Times New Roman" panose="02020603050405020304" pitchFamily="18" charset="0"/>
              </a:rPr>
              <a:t>j</a:t>
            </a:r>
            <a:r>
              <a:rPr lang="en-IN" dirty="0">
                <a:effectLst/>
                <a:latin typeface="Calibri" panose="020F0502020204030204" pitchFamily="34" charset="0"/>
                <a:ea typeface="Calibri" panose="020F0502020204030204" pitchFamily="34" charset="0"/>
                <a:cs typeface="Times New Roman" panose="02020603050405020304" pitchFamily="18" charset="0"/>
              </a:rPr>
              <a:t> </a:t>
            </a:r>
          </a:p>
          <a:p>
            <a:pPr marL="1520825" indent="-1520825">
              <a:lnSpc>
                <a:spcPct val="107000"/>
              </a:lnSpc>
              <a:spcAft>
                <a:spcPts val="800"/>
              </a:spcAf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 b</a:t>
            </a:r>
            <a:r>
              <a:rPr lang="en-IN" sz="3200" baseline="-25000" dirty="0">
                <a:effectLst/>
                <a:latin typeface="Calibri" panose="020F0502020204030204" pitchFamily="34" charset="0"/>
                <a:ea typeface="Calibri" panose="020F0502020204030204" pitchFamily="34" charset="0"/>
                <a:cs typeface="Times New Roman" panose="02020603050405020304" pitchFamily="18" charset="0"/>
              </a:rPr>
              <a:t>j</a:t>
            </a:r>
            <a:r>
              <a:rPr lang="en-IN" sz="3200" dirty="0">
                <a:effectLst/>
                <a:latin typeface="Calibri" panose="020F0502020204030204" pitchFamily="34" charset="0"/>
                <a:ea typeface="Calibri" panose="020F0502020204030204" pitchFamily="34" charset="0"/>
                <a:cs typeface="Times New Roman" panose="02020603050405020304" pitchFamily="18" charset="0"/>
              </a:rPr>
              <a:t>(o</a:t>
            </a:r>
            <a:r>
              <a:rPr lang="en-IN" sz="3200" baseline="-25000" dirty="0">
                <a:effectLst/>
                <a:latin typeface="Calibri" panose="020F0502020204030204" pitchFamily="34" charset="0"/>
                <a:ea typeface="Calibri" panose="020F0502020204030204" pitchFamily="34" charset="0"/>
                <a:cs typeface="Times New Roman" panose="02020603050405020304" pitchFamily="18" charset="0"/>
              </a:rPr>
              <a:t>t</a:t>
            </a:r>
            <a:r>
              <a:rPr lang="en-IN" sz="32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3200"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state observation likelihood of the observation symbol o</a:t>
            </a:r>
            <a:r>
              <a:rPr lang="en-IN" baseline="-25000" dirty="0">
                <a:effectLst/>
                <a:latin typeface="Calibri" panose="020F0502020204030204" pitchFamily="34" charset="0"/>
                <a:ea typeface="Calibri" panose="020F0502020204030204" pitchFamily="34" charset="0"/>
                <a:cs typeface="Times New Roman" panose="02020603050405020304" pitchFamily="18" charset="0"/>
              </a:rPr>
              <a:t>t</a:t>
            </a:r>
            <a:r>
              <a:rPr lang="en-IN" dirty="0">
                <a:effectLst/>
                <a:latin typeface="Calibri" panose="020F0502020204030204" pitchFamily="34" charset="0"/>
                <a:ea typeface="Calibri" panose="020F0502020204030204" pitchFamily="34" charset="0"/>
                <a:cs typeface="Times New Roman" panose="02020603050405020304" pitchFamily="18" charset="0"/>
              </a:rPr>
              <a:t> given the current state j</a:t>
            </a:r>
          </a:p>
          <a:p>
            <a:endParaRPr lang="en-IN" dirty="0"/>
          </a:p>
        </p:txBody>
      </p:sp>
      <p:pic>
        <p:nvPicPr>
          <p:cNvPr id="5" name="Picture 4">
            <a:extLst>
              <a:ext uri="{FF2B5EF4-FFF2-40B4-BE49-F238E27FC236}">
                <a16:creationId xmlns:a16="http://schemas.microsoft.com/office/drawing/2014/main" id="{D331E9C7-E24D-424D-AAF9-5F982A949DBC}"/>
              </a:ext>
            </a:extLst>
          </p:cNvPr>
          <p:cNvPicPr>
            <a:picLocks noChangeAspect="1"/>
          </p:cNvPicPr>
          <p:nvPr/>
        </p:nvPicPr>
        <p:blipFill>
          <a:blip r:embed="rId2"/>
          <a:stretch>
            <a:fillRect/>
          </a:stretch>
        </p:blipFill>
        <p:spPr>
          <a:xfrm>
            <a:off x="2162588" y="2760342"/>
            <a:ext cx="7041046" cy="3928774"/>
          </a:xfrm>
          <a:prstGeom prst="rect">
            <a:avLst/>
          </a:prstGeom>
        </p:spPr>
      </p:pic>
      <p:sp>
        <p:nvSpPr>
          <p:cNvPr id="6" name="Title 1">
            <a:extLst>
              <a:ext uri="{FF2B5EF4-FFF2-40B4-BE49-F238E27FC236}">
                <a16:creationId xmlns:a16="http://schemas.microsoft.com/office/drawing/2014/main" id="{FA417A52-13F4-4CCE-A74C-FCC6CD9DB4CB}"/>
              </a:ext>
            </a:extLst>
          </p:cNvPr>
          <p:cNvSpPr>
            <a:spLocks noGrp="1"/>
          </p:cNvSpPr>
          <p:nvPr>
            <p:ph type="title"/>
          </p:nvPr>
        </p:nvSpPr>
        <p:spPr>
          <a:xfrm>
            <a:off x="410816" y="168884"/>
            <a:ext cx="4389783" cy="608910"/>
          </a:xfrm>
        </p:spPr>
        <p:txBody>
          <a:bodyPr>
            <a:normAutofit fontScale="90000"/>
          </a:bodyPr>
          <a:lstStyle/>
          <a:p>
            <a:r>
              <a:rPr lang="en-US" dirty="0">
                <a:solidFill>
                  <a:srgbClr val="C00000"/>
                </a:solidFill>
              </a:rPr>
              <a:t>Forward algorithm </a:t>
            </a:r>
            <a:endParaRPr lang="en-IN" dirty="0">
              <a:solidFill>
                <a:srgbClr val="C00000"/>
              </a:solidFill>
            </a:endParaRPr>
          </a:p>
        </p:txBody>
      </p:sp>
    </p:spTree>
    <p:extLst>
      <p:ext uri="{BB962C8B-B14F-4D97-AF65-F5344CB8AC3E}">
        <p14:creationId xmlns:p14="http://schemas.microsoft.com/office/powerpoint/2010/main" val="3242582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0FEAF9-6779-42B4-9D0C-CFC49F0527A9}"/>
              </a:ext>
            </a:extLst>
          </p:cNvPr>
          <p:cNvPicPr>
            <a:picLocks noChangeAspect="1"/>
          </p:cNvPicPr>
          <p:nvPr/>
        </p:nvPicPr>
        <p:blipFill>
          <a:blip r:embed="rId2"/>
          <a:stretch>
            <a:fillRect/>
          </a:stretch>
        </p:blipFill>
        <p:spPr>
          <a:xfrm>
            <a:off x="1220530" y="26489"/>
            <a:ext cx="9277151" cy="4107222"/>
          </a:xfrm>
          <a:prstGeom prst="rect">
            <a:avLst/>
          </a:prstGeom>
        </p:spPr>
      </p:pic>
      <p:sp>
        <p:nvSpPr>
          <p:cNvPr id="7" name="TextBox 6">
            <a:extLst>
              <a:ext uri="{FF2B5EF4-FFF2-40B4-BE49-F238E27FC236}">
                <a16:creationId xmlns:a16="http://schemas.microsoft.com/office/drawing/2014/main" id="{070CC268-8117-462D-ACCB-7167AC035DFB}"/>
              </a:ext>
            </a:extLst>
          </p:cNvPr>
          <p:cNvSpPr txBox="1"/>
          <p:nvPr/>
        </p:nvSpPr>
        <p:spPr>
          <a:xfrm>
            <a:off x="528031" y="4227459"/>
            <a:ext cx="11107450" cy="2000548"/>
          </a:xfrm>
          <a:prstGeom prst="rect">
            <a:avLst/>
          </a:prstGeom>
          <a:noFill/>
        </p:spPr>
        <p:txBody>
          <a:bodyPr wrap="square">
            <a:spAutoFit/>
          </a:bodyPr>
          <a:lstStyle/>
          <a:p>
            <a:pPr marL="268288" indent="-268288">
              <a:buFont typeface="Arial" panose="020B0604020202020204" pitchFamily="34" charset="0"/>
              <a:buChar char="•"/>
            </a:pPr>
            <a:r>
              <a:rPr lang="en-US" sz="2400" dirty="0"/>
              <a:t> The forward trellis for computing the total observation likelihood for the ice-cream events   </a:t>
            </a:r>
            <a:r>
              <a:rPr lang="en-US" sz="2400" dirty="0">
                <a:solidFill>
                  <a:srgbClr val="FF0000"/>
                </a:solidFill>
              </a:rPr>
              <a:t>3 1 3</a:t>
            </a:r>
            <a:r>
              <a:rPr lang="en-US" sz="2400" dirty="0"/>
              <a:t> </a:t>
            </a:r>
          </a:p>
          <a:p>
            <a:pPr marL="285750" indent="-285750">
              <a:buFont typeface="Arial" panose="020B0604020202020204" pitchFamily="34" charset="0"/>
              <a:buChar char="•"/>
            </a:pPr>
            <a:r>
              <a:rPr lang="en-US" sz="2400" dirty="0"/>
              <a:t>Hidden states are in circles, observations in squares</a:t>
            </a:r>
          </a:p>
          <a:p>
            <a:pPr marL="285750" indent="-285750">
              <a:buFont typeface="Arial" panose="020B0604020202020204" pitchFamily="34" charset="0"/>
              <a:buChar char="•"/>
            </a:pPr>
            <a:r>
              <a:rPr lang="en-US" sz="2400" dirty="0"/>
              <a:t>The figure shows the computation of </a:t>
            </a:r>
            <a:r>
              <a:rPr lang="en-US" sz="2800" dirty="0">
                <a:effectLst/>
                <a:latin typeface="Calibri" panose="020F0502020204030204" pitchFamily="34" charset="0"/>
                <a:ea typeface="Calibri" panose="020F0502020204030204" pitchFamily="34" charset="0"/>
                <a:cs typeface="Times New Roman" panose="02020603050405020304" pitchFamily="18" charset="0"/>
              </a:rPr>
              <a:t>α</a:t>
            </a:r>
            <a:r>
              <a:rPr lang="en-US" sz="2800" baseline="-25000" dirty="0">
                <a:effectLst/>
                <a:latin typeface="Calibri" panose="020F0502020204030204" pitchFamily="34" charset="0"/>
                <a:ea typeface="Calibri" panose="020F0502020204030204" pitchFamily="34" charset="0"/>
                <a:cs typeface="Times New Roman" panose="02020603050405020304" pitchFamily="18" charset="0"/>
              </a:rPr>
              <a:t>t</a:t>
            </a:r>
            <a:r>
              <a:rPr lang="en-US" sz="2800" dirty="0">
                <a:effectLst/>
                <a:latin typeface="Calibri" panose="020F0502020204030204" pitchFamily="34" charset="0"/>
                <a:ea typeface="Calibri" panose="020F0502020204030204" pitchFamily="34" charset="0"/>
                <a:cs typeface="Times New Roman" panose="02020603050405020304" pitchFamily="18" charset="0"/>
              </a:rPr>
              <a:t>(j)</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t>for two states at two time steps. </a:t>
            </a:r>
          </a:p>
          <a:p>
            <a:pPr marL="285750" indent="-285750">
              <a:buFont typeface="Arial" panose="020B0604020202020204" pitchFamily="34" charset="0"/>
              <a:buChar char="•"/>
            </a:pPr>
            <a:r>
              <a:rPr lang="en-US" sz="2400" dirty="0"/>
              <a:t>The computation in each cell follows</a:t>
            </a:r>
            <a:endParaRPr lang="en-IN" sz="2400" dirty="0"/>
          </a:p>
        </p:txBody>
      </p:sp>
      <p:pic>
        <p:nvPicPr>
          <p:cNvPr id="11" name="Picture 10">
            <a:extLst>
              <a:ext uri="{FF2B5EF4-FFF2-40B4-BE49-F238E27FC236}">
                <a16:creationId xmlns:a16="http://schemas.microsoft.com/office/drawing/2014/main" id="{4F077616-CFA8-41BF-B292-67DC4F1AFD0D}"/>
              </a:ext>
            </a:extLst>
          </p:cNvPr>
          <p:cNvPicPr>
            <a:picLocks noChangeAspect="1"/>
          </p:cNvPicPr>
          <p:nvPr/>
        </p:nvPicPr>
        <p:blipFill>
          <a:blip r:embed="rId3"/>
          <a:stretch>
            <a:fillRect/>
          </a:stretch>
        </p:blipFill>
        <p:spPr>
          <a:xfrm>
            <a:off x="5309711" y="6117236"/>
            <a:ext cx="3635506" cy="825691"/>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FBCA6BB-6638-4E4B-A0F2-7502D09B90D5}"/>
                  </a:ext>
                </a:extLst>
              </p14:cNvPr>
              <p14:cNvContentPartPr/>
              <p14:nvPr/>
            </p14:nvContentPartPr>
            <p14:xfrm>
              <a:off x="8267760" y="4648320"/>
              <a:ext cx="3372120" cy="2203560"/>
            </p14:xfrm>
          </p:contentPart>
        </mc:Choice>
        <mc:Fallback xmlns="">
          <p:pic>
            <p:nvPicPr>
              <p:cNvPr id="2" name="Ink 1">
                <a:extLst>
                  <a:ext uri="{FF2B5EF4-FFF2-40B4-BE49-F238E27FC236}">
                    <a16:creationId xmlns:a16="http://schemas.microsoft.com/office/drawing/2014/main" id="{6FBCA6BB-6638-4E4B-A0F2-7502D09B90D5}"/>
                  </a:ext>
                </a:extLst>
              </p:cNvPr>
              <p:cNvPicPr/>
              <p:nvPr/>
            </p:nvPicPr>
            <p:blipFill>
              <a:blip r:embed="rId5"/>
              <a:stretch>
                <a:fillRect/>
              </a:stretch>
            </p:blipFill>
            <p:spPr>
              <a:xfrm>
                <a:off x="8258400" y="4638960"/>
                <a:ext cx="3390840" cy="2222280"/>
              </a:xfrm>
              <a:prstGeom prst="rect">
                <a:avLst/>
              </a:prstGeom>
            </p:spPr>
          </p:pic>
        </mc:Fallback>
      </mc:AlternateContent>
    </p:spTree>
    <p:extLst>
      <p:ext uri="{BB962C8B-B14F-4D97-AF65-F5344CB8AC3E}">
        <p14:creationId xmlns:p14="http://schemas.microsoft.com/office/powerpoint/2010/main" val="2970659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0DCF74-27AA-4DCD-8463-0C5464019C59}"/>
              </a:ext>
            </a:extLst>
          </p:cNvPr>
          <p:cNvPicPr>
            <a:picLocks noChangeAspect="1"/>
          </p:cNvPicPr>
          <p:nvPr/>
        </p:nvPicPr>
        <p:blipFill>
          <a:blip r:embed="rId2"/>
          <a:stretch>
            <a:fillRect/>
          </a:stretch>
        </p:blipFill>
        <p:spPr>
          <a:xfrm>
            <a:off x="301901" y="492123"/>
            <a:ext cx="6933785" cy="5511112"/>
          </a:xfrm>
          <a:prstGeom prst="rect">
            <a:avLst/>
          </a:prstGeom>
        </p:spPr>
      </p:pic>
      <p:pic>
        <p:nvPicPr>
          <p:cNvPr id="3" name="Picture 2">
            <a:extLst>
              <a:ext uri="{FF2B5EF4-FFF2-40B4-BE49-F238E27FC236}">
                <a16:creationId xmlns:a16="http://schemas.microsoft.com/office/drawing/2014/main" id="{7F6E35EA-7322-48F4-8C04-E0FA69E0F5B4}"/>
              </a:ext>
            </a:extLst>
          </p:cNvPr>
          <p:cNvPicPr>
            <a:picLocks noChangeAspect="1"/>
          </p:cNvPicPr>
          <p:nvPr/>
        </p:nvPicPr>
        <p:blipFill>
          <a:blip r:embed="rId3"/>
          <a:stretch>
            <a:fillRect/>
          </a:stretch>
        </p:blipFill>
        <p:spPr>
          <a:xfrm>
            <a:off x="7235686" y="492123"/>
            <a:ext cx="3539573" cy="2817607"/>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EF28F0E-29F6-4C2F-AFAF-AF345EF721D1}"/>
                  </a:ext>
                </a:extLst>
              </p14:cNvPr>
              <p14:cNvContentPartPr/>
              <p14:nvPr/>
            </p14:nvContentPartPr>
            <p14:xfrm>
              <a:off x="387360" y="768240"/>
              <a:ext cx="7417080" cy="4337640"/>
            </p14:xfrm>
          </p:contentPart>
        </mc:Choice>
        <mc:Fallback xmlns="">
          <p:pic>
            <p:nvPicPr>
              <p:cNvPr id="2" name="Ink 1">
                <a:extLst>
                  <a:ext uri="{FF2B5EF4-FFF2-40B4-BE49-F238E27FC236}">
                    <a16:creationId xmlns:a16="http://schemas.microsoft.com/office/drawing/2014/main" id="{DEF28F0E-29F6-4C2F-AFAF-AF345EF721D1}"/>
                  </a:ext>
                </a:extLst>
              </p:cNvPr>
              <p:cNvPicPr/>
              <p:nvPr/>
            </p:nvPicPr>
            <p:blipFill>
              <a:blip r:embed="rId5"/>
              <a:stretch>
                <a:fillRect/>
              </a:stretch>
            </p:blipFill>
            <p:spPr>
              <a:xfrm>
                <a:off x="378000" y="758880"/>
                <a:ext cx="7435800" cy="4356360"/>
              </a:xfrm>
              <a:prstGeom prst="rect">
                <a:avLst/>
              </a:prstGeom>
            </p:spPr>
          </p:pic>
        </mc:Fallback>
      </mc:AlternateContent>
    </p:spTree>
    <p:extLst>
      <p:ext uri="{BB962C8B-B14F-4D97-AF65-F5344CB8AC3E}">
        <p14:creationId xmlns:p14="http://schemas.microsoft.com/office/powerpoint/2010/main" val="4029678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5744917-E64A-4315-9433-D58074EE1455}"/>
                  </a:ext>
                </a:extLst>
              </p14:cNvPr>
              <p14:cNvContentPartPr/>
              <p14:nvPr/>
            </p14:nvContentPartPr>
            <p14:xfrm>
              <a:off x="546120" y="548414"/>
              <a:ext cx="10883880" cy="5884425"/>
            </p14:xfrm>
          </p:contentPart>
        </mc:Choice>
        <mc:Fallback xmlns="">
          <p:pic>
            <p:nvPicPr>
              <p:cNvPr id="4" name="Ink 3">
                <a:extLst>
                  <a:ext uri="{FF2B5EF4-FFF2-40B4-BE49-F238E27FC236}">
                    <a16:creationId xmlns:a16="http://schemas.microsoft.com/office/drawing/2014/main" id="{F5744917-E64A-4315-9433-D58074EE1455}"/>
                  </a:ext>
                </a:extLst>
              </p:cNvPr>
              <p:cNvPicPr/>
              <p:nvPr/>
            </p:nvPicPr>
            <p:blipFill>
              <a:blip r:embed="rId3"/>
              <a:stretch>
                <a:fillRect/>
              </a:stretch>
            </p:blipFill>
            <p:spPr>
              <a:xfrm>
                <a:off x="536760" y="539054"/>
                <a:ext cx="10902600" cy="590314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6795D93-3CA1-4613-B915-431B411E99A0}"/>
                  </a:ext>
                </a:extLst>
              </p14:cNvPr>
              <p14:cNvContentPartPr/>
              <p14:nvPr/>
            </p14:nvContentPartPr>
            <p14:xfrm>
              <a:off x="558720" y="1739880"/>
              <a:ext cx="9150840" cy="4705560"/>
            </p14:xfrm>
          </p:contentPart>
        </mc:Choice>
        <mc:Fallback xmlns="">
          <p:pic>
            <p:nvPicPr>
              <p:cNvPr id="2" name="Ink 1">
                <a:extLst>
                  <a:ext uri="{FF2B5EF4-FFF2-40B4-BE49-F238E27FC236}">
                    <a16:creationId xmlns:a16="http://schemas.microsoft.com/office/drawing/2014/main" id="{F6795D93-3CA1-4613-B915-431B411E99A0}"/>
                  </a:ext>
                </a:extLst>
              </p:cNvPr>
              <p:cNvPicPr/>
              <p:nvPr/>
            </p:nvPicPr>
            <p:blipFill>
              <a:blip r:embed="rId5"/>
              <a:stretch>
                <a:fillRect/>
              </a:stretch>
            </p:blipFill>
            <p:spPr>
              <a:xfrm>
                <a:off x="549360" y="1730520"/>
                <a:ext cx="9169560" cy="4724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E1790495-0DE2-4AD3-9BFB-B52025406805}"/>
                  </a:ext>
                </a:extLst>
              </p14:cNvPr>
              <p14:cNvContentPartPr/>
              <p14:nvPr/>
            </p14:nvContentPartPr>
            <p14:xfrm>
              <a:off x="5168880" y="1397160"/>
              <a:ext cx="2089440" cy="1530720"/>
            </p14:xfrm>
          </p:contentPart>
        </mc:Choice>
        <mc:Fallback xmlns="">
          <p:pic>
            <p:nvPicPr>
              <p:cNvPr id="3" name="Ink 2">
                <a:extLst>
                  <a:ext uri="{FF2B5EF4-FFF2-40B4-BE49-F238E27FC236}">
                    <a16:creationId xmlns:a16="http://schemas.microsoft.com/office/drawing/2014/main" id="{E1790495-0DE2-4AD3-9BFB-B52025406805}"/>
                  </a:ext>
                </a:extLst>
              </p:cNvPr>
              <p:cNvPicPr/>
              <p:nvPr/>
            </p:nvPicPr>
            <p:blipFill>
              <a:blip r:embed="rId7"/>
              <a:stretch>
                <a:fillRect/>
              </a:stretch>
            </p:blipFill>
            <p:spPr>
              <a:xfrm>
                <a:off x="5159520" y="1387800"/>
                <a:ext cx="2108160" cy="154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765A8D38-2290-4015-90BC-3AC2E7D4521D}"/>
                  </a:ext>
                </a:extLst>
              </p14:cNvPr>
              <p14:cNvContentPartPr/>
              <p14:nvPr/>
            </p14:nvContentPartPr>
            <p14:xfrm>
              <a:off x="711360" y="171360"/>
              <a:ext cx="11163600" cy="5994720"/>
            </p14:xfrm>
          </p:contentPart>
        </mc:Choice>
        <mc:Fallback xmlns="">
          <p:pic>
            <p:nvPicPr>
              <p:cNvPr id="5" name="Ink 4">
                <a:extLst>
                  <a:ext uri="{FF2B5EF4-FFF2-40B4-BE49-F238E27FC236}">
                    <a16:creationId xmlns:a16="http://schemas.microsoft.com/office/drawing/2014/main" id="{765A8D38-2290-4015-90BC-3AC2E7D4521D}"/>
                  </a:ext>
                </a:extLst>
              </p:cNvPr>
              <p:cNvPicPr/>
              <p:nvPr/>
            </p:nvPicPr>
            <p:blipFill>
              <a:blip r:embed="rId9"/>
              <a:stretch>
                <a:fillRect/>
              </a:stretch>
            </p:blipFill>
            <p:spPr>
              <a:xfrm>
                <a:off x="702000" y="162000"/>
                <a:ext cx="11182320" cy="6013440"/>
              </a:xfrm>
              <a:prstGeom prst="rect">
                <a:avLst/>
              </a:prstGeom>
            </p:spPr>
          </p:pic>
        </mc:Fallback>
      </mc:AlternateContent>
    </p:spTree>
    <p:extLst>
      <p:ext uri="{BB962C8B-B14F-4D97-AF65-F5344CB8AC3E}">
        <p14:creationId xmlns:p14="http://schemas.microsoft.com/office/powerpoint/2010/main" val="3219819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412E-498E-4BC0-88E8-6BC38F422551}"/>
              </a:ext>
            </a:extLst>
          </p:cNvPr>
          <p:cNvSpPr>
            <a:spLocks noGrp="1"/>
          </p:cNvSpPr>
          <p:nvPr>
            <p:ph type="title"/>
          </p:nvPr>
        </p:nvSpPr>
        <p:spPr>
          <a:xfrm>
            <a:off x="351183" y="104370"/>
            <a:ext cx="4131366" cy="569152"/>
          </a:xfrm>
        </p:spPr>
        <p:txBody>
          <a:bodyPr>
            <a:normAutofit fontScale="90000"/>
          </a:bodyPr>
          <a:lstStyle/>
          <a:p>
            <a:r>
              <a:rPr lang="en-US" dirty="0">
                <a:solidFill>
                  <a:srgbClr val="C00000"/>
                </a:solidFill>
              </a:rPr>
              <a:t>Forward Algorithm</a:t>
            </a:r>
            <a:endParaRPr lang="en-IN" dirty="0">
              <a:solidFill>
                <a:srgbClr val="C00000"/>
              </a:solidFill>
            </a:endParaRPr>
          </a:p>
        </p:txBody>
      </p:sp>
      <p:pic>
        <p:nvPicPr>
          <p:cNvPr id="5" name="Picture 4">
            <a:extLst>
              <a:ext uri="{FF2B5EF4-FFF2-40B4-BE49-F238E27FC236}">
                <a16:creationId xmlns:a16="http://schemas.microsoft.com/office/drawing/2014/main" id="{78416633-8CC8-4ECF-98E4-FCCE3D1EE3DD}"/>
              </a:ext>
            </a:extLst>
          </p:cNvPr>
          <p:cNvPicPr>
            <a:picLocks noChangeAspect="1"/>
          </p:cNvPicPr>
          <p:nvPr/>
        </p:nvPicPr>
        <p:blipFill>
          <a:blip r:embed="rId2"/>
          <a:stretch>
            <a:fillRect/>
          </a:stretch>
        </p:blipFill>
        <p:spPr>
          <a:xfrm>
            <a:off x="755375" y="954156"/>
            <a:ext cx="10934873" cy="5387009"/>
          </a:xfrm>
          <a:prstGeom prst="rect">
            <a:avLst/>
          </a:prstGeom>
        </p:spPr>
      </p:pic>
    </p:spTree>
    <p:extLst>
      <p:ext uri="{BB962C8B-B14F-4D97-AF65-F5344CB8AC3E}">
        <p14:creationId xmlns:p14="http://schemas.microsoft.com/office/powerpoint/2010/main" val="3221286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E516-6D0C-4F7C-8B2F-F07A953F61C0}"/>
              </a:ext>
            </a:extLst>
          </p:cNvPr>
          <p:cNvSpPr>
            <a:spLocks noGrp="1"/>
          </p:cNvSpPr>
          <p:nvPr>
            <p:ph type="title"/>
          </p:nvPr>
        </p:nvSpPr>
        <p:spPr>
          <a:xfrm>
            <a:off x="4793974" y="202647"/>
            <a:ext cx="2461591" cy="738118"/>
          </a:xfrm>
        </p:spPr>
        <p:txBody>
          <a:bodyPr/>
          <a:lstStyle/>
          <a:p>
            <a:r>
              <a:rPr lang="en-US" dirty="0">
                <a:solidFill>
                  <a:srgbClr val="C00000"/>
                </a:solidFill>
              </a:rPr>
              <a:t>Decoding</a:t>
            </a:r>
            <a:endParaRPr lang="en-IN" dirty="0">
              <a:solidFill>
                <a:srgbClr val="C00000"/>
              </a:solidFill>
            </a:endParaRPr>
          </a:p>
        </p:txBody>
      </p:sp>
      <p:sp>
        <p:nvSpPr>
          <p:cNvPr id="4" name="TextBox 3">
            <a:extLst>
              <a:ext uri="{FF2B5EF4-FFF2-40B4-BE49-F238E27FC236}">
                <a16:creationId xmlns:a16="http://schemas.microsoft.com/office/drawing/2014/main" id="{06D49047-AAC2-4D23-8CC2-DB2FF103A0B2}"/>
              </a:ext>
            </a:extLst>
          </p:cNvPr>
          <p:cNvSpPr txBox="1"/>
          <p:nvPr/>
        </p:nvSpPr>
        <p:spPr>
          <a:xfrm>
            <a:off x="1754669" y="1430710"/>
            <a:ext cx="9136547" cy="2246769"/>
          </a:xfrm>
          <a:prstGeom prst="rect">
            <a:avLst/>
          </a:prstGeom>
          <a:noFill/>
        </p:spPr>
        <p:txBody>
          <a:bodyPr wrap="square">
            <a:spAutoFit/>
          </a:bodyPr>
          <a:lstStyle/>
          <a:p>
            <a:pPr marL="457200" indent="-457200">
              <a:buFont typeface="Arial" panose="020B0604020202020204" pitchFamily="34" charset="0"/>
              <a:buChar char="•"/>
            </a:pPr>
            <a:r>
              <a:rPr lang="en-US" sz="2800" dirty="0"/>
              <a:t>The process of discovering the sequence of hidden states, given the sequence of observations, is known as decoding or inference.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Viterbi algorithm is commonly used for decoding.</a:t>
            </a:r>
            <a:endParaRPr lang="en-IN" sz="2800" dirty="0"/>
          </a:p>
        </p:txBody>
      </p:sp>
    </p:spTree>
    <p:extLst>
      <p:ext uri="{BB962C8B-B14F-4D97-AF65-F5344CB8AC3E}">
        <p14:creationId xmlns:p14="http://schemas.microsoft.com/office/powerpoint/2010/main" val="3407753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9FD863-0F74-4976-AED9-797975424F97}"/>
              </a:ext>
            </a:extLst>
          </p:cNvPr>
          <p:cNvSpPr txBox="1"/>
          <p:nvPr/>
        </p:nvSpPr>
        <p:spPr>
          <a:xfrm>
            <a:off x="533813" y="191237"/>
            <a:ext cx="11124373" cy="1860702"/>
          </a:xfrm>
          <a:prstGeom prst="rect">
            <a:avLst/>
          </a:prstGeom>
          <a:noFill/>
        </p:spPr>
        <p:txBody>
          <a:bodyPr wrap="square">
            <a:spAutoFit/>
          </a:bodyPr>
          <a:lstStyle/>
          <a:p>
            <a:pPr marL="900430" indent="-81026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v</a:t>
            </a:r>
            <a:r>
              <a:rPr lang="en-IN" sz="2400" baseline="-25000" dirty="0">
                <a:effectLst/>
                <a:latin typeface="Calibri" panose="020F0502020204030204" pitchFamily="34" charset="0"/>
                <a:ea typeface="Calibri" panose="020F0502020204030204" pitchFamily="34" charset="0"/>
                <a:cs typeface="Times New Roman" panose="02020603050405020304" pitchFamily="18" charset="0"/>
              </a:rPr>
              <a:t>t−1</a:t>
            </a:r>
            <a:r>
              <a:rPr lang="en-IN" sz="2400" dirty="0">
                <a:effectLst/>
                <a:latin typeface="Calibri" panose="020F0502020204030204" pitchFamily="34" charset="0"/>
                <a:ea typeface="Calibri" panose="020F0502020204030204" pitchFamily="34" charset="0"/>
                <a:cs typeface="Times New Roman" panose="02020603050405020304" pitchFamily="18" charset="0"/>
              </a:rPr>
              <a:t>(i) </a:t>
            </a:r>
            <a:r>
              <a:rPr lang="en-IN"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dirty="0">
                <a:effectLst/>
                <a:latin typeface="Calibri" panose="020F0502020204030204" pitchFamily="34" charset="0"/>
                <a:ea typeface="Calibri" panose="020F0502020204030204" pitchFamily="34" charset="0"/>
                <a:cs typeface="Times New Roman" panose="02020603050405020304" pitchFamily="18" charset="0"/>
              </a:rPr>
              <a:t> previous Viterbi path probability from the previous time step</a:t>
            </a:r>
          </a:p>
          <a:p>
            <a:pPr marL="810260" indent="-62992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a:t>
            </a:r>
            <a:r>
              <a:rPr lang="en-IN" sz="2400" baseline="-25000" dirty="0">
                <a:effectLst/>
                <a:latin typeface="Calibri" panose="020F0502020204030204" pitchFamily="34" charset="0"/>
                <a:ea typeface="Calibri" panose="020F0502020204030204" pitchFamily="34" charset="0"/>
                <a:cs typeface="Times New Roman" panose="02020603050405020304" pitchFamily="18" charset="0"/>
              </a:rPr>
              <a:t>ij</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dirty="0">
                <a:effectLst/>
                <a:latin typeface="Calibri" panose="020F0502020204030204" pitchFamily="34" charset="0"/>
                <a:ea typeface="Calibri" panose="020F0502020204030204" pitchFamily="34" charset="0"/>
                <a:cs typeface="Times New Roman" panose="02020603050405020304" pitchFamily="18" charset="0"/>
              </a:rPr>
              <a:t> transition probability from previous state qi to current state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q</a:t>
            </a:r>
            <a:r>
              <a:rPr lang="en-IN" sz="2400" baseline="-25000" dirty="0" err="1">
                <a:effectLst/>
                <a:latin typeface="Calibri" panose="020F0502020204030204" pitchFamily="34" charset="0"/>
                <a:ea typeface="Calibri" panose="020F0502020204030204" pitchFamily="34" charset="0"/>
                <a:cs typeface="Times New Roman" panose="02020603050405020304" pitchFamily="18" charset="0"/>
              </a:rPr>
              <a:t>j</a:t>
            </a:r>
            <a:endParaRPr lang="en-IN" sz="2400" baseline="-25000" dirty="0">
              <a:effectLst/>
              <a:latin typeface="Calibri" panose="020F0502020204030204" pitchFamily="34" charset="0"/>
              <a:ea typeface="Calibri" panose="020F0502020204030204" pitchFamily="34" charset="0"/>
              <a:cs typeface="Times New Roman" panose="02020603050405020304" pitchFamily="18" charset="0"/>
            </a:endParaRPr>
          </a:p>
          <a:p>
            <a:pPr marL="810260" indent="-629920">
              <a:lnSpc>
                <a:spcPct val="107000"/>
              </a:lnSpc>
              <a:spcAft>
                <a:spcPts val="800"/>
              </a:spcAft>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b</a:t>
            </a:r>
            <a:r>
              <a:rPr lang="en-IN" sz="2400" baseline="-25000" dirty="0" err="1">
                <a:effectLst/>
                <a:latin typeface="Calibri" panose="020F0502020204030204" pitchFamily="34" charset="0"/>
                <a:ea typeface="Calibri" panose="020F0502020204030204" pitchFamily="34" charset="0"/>
                <a:cs typeface="Times New Roman" panose="02020603050405020304" pitchFamily="18" charset="0"/>
              </a:rPr>
              <a:t>j</a:t>
            </a:r>
            <a:r>
              <a:rPr lang="en-IN" sz="2400" dirty="0">
                <a:effectLst/>
                <a:latin typeface="Calibri" panose="020F0502020204030204" pitchFamily="34" charset="0"/>
                <a:ea typeface="Calibri" panose="020F0502020204030204" pitchFamily="34" charset="0"/>
                <a:cs typeface="Times New Roman" panose="02020603050405020304" pitchFamily="18" charset="0"/>
              </a:rPr>
              <a:t>(o</a:t>
            </a:r>
            <a:r>
              <a:rPr lang="en-IN" sz="2400" baseline="-25000" dirty="0">
                <a:effectLst/>
                <a:latin typeface="Calibri" panose="020F0502020204030204" pitchFamily="34" charset="0"/>
                <a:ea typeface="Calibri" panose="020F0502020204030204" pitchFamily="34" charset="0"/>
                <a:cs typeface="Times New Roman" panose="02020603050405020304" pitchFamily="18" charset="0"/>
              </a:rPr>
              <a:t>t</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dirty="0">
                <a:effectLst/>
                <a:latin typeface="Calibri" panose="020F0502020204030204" pitchFamily="34" charset="0"/>
                <a:ea typeface="Calibri" panose="020F0502020204030204" pitchFamily="34" charset="0"/>
                <a:cs typeface="Times New Roman" panose="02020603050405020304" pitchFamily="18" charset="0"/>
              </a:rPr>
              <a:t> state observation likelihood of the observation symbol ot given the current state j</a:t>
            </a:r>
          </a:p>
        </p:txBody>
      </p:sp>
      <p:pic>
        <p:nvPicPr>
          <p:cNvPr id="7" name="Picture 6">
            <a:extLst>
              <a:ext uri="{FF2B5EF4-FFF2-40B4-BE49-F238E27FC236}">
                <a16:creationId xmlns:a16="http://schemas.microsoft.com/office/drawing/2014/main" id="{70824A0D-9E43-4C19-9773-5C98099E892A}"/>
              </a:ext>
            </a:extLst>
          </p:cNvPr>
          <p:cNvPicPr>
            <a:picLocks noChangeAspect="1"/>
          </p:cNvPicPr>
          <p:nvPr/>
        </p:nvPicPr>
        <p:blipFill>
          <a:blip r:embed="rId2"/>
          <a:stretch>
            <a:fillRect/>
          </a:stretch>
        </p:blipFill>
        <p:spPr>
          <a:xfrm>
            <a:off x="2683566" y="1801779"/>
            <a:ext cx="7495752" cy="4864984"/>
          </a:xfrm>
          <a:prstGeom prst="rect">
            <a:avLst/>
          </a:prstGeom>
        </p:spPr>
      </p:pic>
    </p:spTree>
    <p:extLst>
      <p:ext uri="{BB962C8B-B14F-4D97-AF65-F5344CB8AC3E}">
        <p14:creationId xmlns:p14="http://schemas.microsoft.com/office/powerpoint/2010/main" val="2437704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455298-8F10-40EF-87C5-84B4AA35670F}"/>
              </a:ext>
            </a:extLst>
          </p:cNvPr>
          <p:cNvPicPr>
            <a:picLocks noChangeAspect="1"/>
          </p:cNvPicPr>
          <p:nvPr/>
        </p:nvPicPr>
        <p:blipFill>
          <a:blip r:embed="rId2"/>
          <a:stretch>
            <a:fillRect/>
          </a:stretch>
        </p:blipFill>
        <p:spPr>
          <a:xfrm>
            <a:off x="690976" y="795417"/>
            <a:ext cx="10810047" cy="5843921"/>
          </a:xfrm>
          <a:prstGeom prst="rect">
            <a:avLst/>
          </a:prstGeom>
        </p:spPr>
      </p:pic>
      <p:sp>
        <p:nvSpPr>
          <p:cNvPr id="7" name="TextBox 6">
            <a:extLst>
              <a:ext uri="{FF2B5EF4-FFF2-40B4-BE49-F238E27FC236}">
                <a16:creationId xmlns:a16="http://schemas.microsoft.com/office/drawing/2014/main" id="{A705C1B3-DCDE-4901-80B8-46DCD0C31132}"/>
              </a:ext>
            </a:extLst>
          </p:cNvPr>
          <p:cNvSpPr txBox="1"/>
          <p:nvPr/>
        </p:nvSpPr>
        <p:spPr>
          <a:xfrm>
            <a:off x="3913532" y="0"/>
            <a:ext cx="3719720" cy="646331"/>
          </a:xfrm>
          <a:prstGeom prst="rect">
            <a:avLst/>
          </a:prstGeom>
          <a:noFill/>
        </p:spPr>
        <p:txBody>
          <a:bodyPr wrap="square">
            <a:spAutoFit/>
          </a:bodyPr>
          <a:lstStyle/>
          <a:p>
            <a:r>
              <a:rPr lang="en-US" sz="3600" dirty="0">
                <a:solidFill>
                  <a:srgbClr val="C00000"/>
                </a:solidFill>
              </a:rPr>
              <a:t>Viterbi algorithm</a:t>
            </a:r>
            <a:endParaRPr lang="en-IN" sz="3600" dirty="0"/>
          </a:p>
        </p:txBody>
      </p:sp>
    </p:spTree>
    <p:extLst>
      <p:ext uri="{BB962C8B-B14F-4D97-AF65-F5344CB8AC3E}">
        <p14:creationId xmlns:p14="http://schemas.microsoft.com/office/powerpoint/2010/main" val="394181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183C45-C13A-4BDF-91C0-99EA57672478}"/>
              </a:ext>
            </a:extLst>
          </p:cNvPr>
          <p:cNvPicPr>
            <a:picLocks noChangeAspect="1"/>
          </p:cNvPicPr>
          <p:nvPr/>
        </p:nvPicPr>
        <p:blipFill>
          <a:blip r:embed="rId2"/>
          <a:stretch>
            <a:fillRect/>
          </a:stretch>
        </p:blipFill>
        <p:spPr>
          <a:xfrm>
            <a:off x="492272" y="2081094"/>
            <a:ext cx="6129339" cy="4432462"/>
          </a:xfrm>
          <a:prstGeom prst="rect">
            <a:avLst/>
          </a:prstGeom>
          <a:ln w="25400">
            <a:solidFill>
              <a:schemeClr val="tx1"/>
            </a:solidFill>
          </a:ln>
        </p:spPr>
      </p:pic>
      <p:sp>
        <p:nvSpPr>
          <p:cNvPr id="10" name="TextBox 9">
            <a:extLst>
              <a:ext uri="{FF2B5EF4-FFF2-40B4-BE49-F238E27FC236}">
                <a16:creationId xmlns:a16="http://schemas.microsoft.com/office/drawing/2014/main" id="{9E86A107-302E-4490-AD3F-D6B98590B38D}"/>
              </a:ext>
            </a:extLst>
          </p:cNvPr>
          <p:cNvSpPr txBox="1"/>
          <p:nvPr/>
        </p:nvSpPr>
        <p:spPr>
          <a:xfrm>
            <a:off x="4488002" y="117247"/>
            <a:ext cx="3838932" cy="584775"/>
          </a:xfrm>
          <a:prstGeom prst="rect">
            <a:avLst/>
          </a:prstGeom>
          <a:noFill/>
        </p:spPr>
        <p:txBody>
          <a:bodyPr wrap="square">
            <a:spAutoFit/>
          </a:bodyPr>
          <a:lstStyle/>
          <a:p>
            <a:r>
              <a:rPr lang="en-IN" sz="3200" dirty="0">
                <a:solidFill>
                  <a:srgbClr val="C00000"/>
                </a:solidFill>
              </a:rPr>
              <a:t>Bayesian Network</a:t>
            </a:r>
          </a:p>
        </p:txBody>
      </p:sp>
      <p:sp>
        <p:nvSpPr>
          <p:cNvPr id="12" name="TextBox 11">
            <a:extLst>
              <a:ext uri="{FF2B5EF4-FFF2-40B4-BE49-F238E27FC236}">
                <a16:creationId xmlns:a16="http://schemas.microsoft.com/office/drawing/2014/main" id="{FE3E82EF-6441-4AE7-8C16-A1C3F6737EA3}"/>
              </a:ext>
            </a:extLst>
          </p:cNvPr>
          <p:cNvSpPr txBox="1"/>
          <p:nvPr/>
        </p:nvSpPr>
        <p:spPr>
          <a:xfrm>
            <a:off x="1097266" y="788432"/>
            <a:ext cx="9997467" cy="830997"/>
          </a:xfrm>
          <a:prstGeom prst="rect">
            <a:avLst/>
          </a:prstGeom>
          <a:noFill/>
        </p:spPr>
        <p:txBody>
          <a:bodyPr wrap="square">
            <a:spAutoFit/>
          </a:bodyPr>
          <a:lstStyle/>
          <a:p>
            <a:r>
              <a:rPr lang="en-US" sz="2400" dirty="0"/>
              <a:t>A Bayesian Network is a graph in which each node is annotated with probability information. The full specification is as follows</a:t>
            </a:r>
            <a:endParaRPr lang="en-IN" sz="2400" dirty="0"/>
          </a:p>
        </p:txBody>
      </p:sp>
      <p:sp>
        <p:nvSpPr>
          <p:cNvPr id="14" name="TextBox 13">
            <a:extLst>
              <a:ext uri="{FF2B5EF4-FFF2-40B4-BE49-F238E27FC236}">
                <a16:creationId xmlns:a16="http://schemas.microsoft.com/office/drawing/2014/main" id="{3484DCDB-8BE4-4155-AE10-6B776D9B1138}"/>
              </a:ext>
            </a:extLst>
          </p:cNvPr>
          <p:cNvSpPr txBox="1"/>
          <p:nvPr/>
        </p:nvSpPr>
        <p:spPr>
          <a:xfrm>
            <a:off x="6707199" y="1705839"/>
            <a:ext cx="5360497" cy="954107"/>
          </a:xfrm>
          <a:prstGeom prst="rect">
            <a:avLst/>
          </a:prstGeom>
          <a:noFill/>
        </p:spPr>
        <p:txBody>
          <a:bodyPr wrap="square">
            <a:spAutoFit/>
          </a:bodyPr>
          <a:lstStyle/>
          <a:p>
            <a:pPr marL="342900" indent="-342900">
              <a:buFont typeface="Wingdings" panose="05000000000000000000" pitchFamily="2" charset="2"/>
              <a:buChar char="§"/>
            </a:pPr>
            <a:r>
              <a:rPr lang="en-US" sz="2800" dirty="0"/>
              <a:t>A set of random variables makes up the nodes of the network</a:t>
            </a:r>
            <a:endParaRPr lang="en-IN" sz="2800" dirty="0"/>
          </a:p>
        </p:txBody>
      </p:sp>
      <p:sp>
        <p:nvSpPr>
          <p:cNvPr id="16" name="TextBox 15">
            <a:extLst>
              <a:ext uri="{FF2B5EF4-FFF2-40B4-BE49-F238E27FC236}">
                <a16:creationId xmlns:a16="http://schemas.microsoft.com/office/drawing/2014/main" id="{EDC28BB4-7C83-48E2-99A7-347554542F8C}"/>
              </a:ext>
            </a:extLst>
          </p:cNvPr>
          <p:cNvSpPr txBox="1"/>
          <p:nvPr/>
        </p:nvSpPr>
        <p:spPr>
          <a:xfrm>
            <a:off x="6707199" y="2787952"/>
            <a:ext cx="5360497" cy="3108543"/>
          </a:xfrm>
          <a:prstGeom prst="rect">
            <a:avLst/>
          </a:prstGeom>
          <a:noFill/>
        </p:spPr>
        <p:txBody>
          <a:bodyPr wrap="square">
            <a:spAutoFit/>
          </a:bodyPr>
          <a:lstStyle/>
          <a:p>
            <a:pPr marL="342900" indent="-342900">
              <a:buFont typeface="Wingdings" panose="05000000000000000000" pitchFamily="2" charset="2"/>
              <a:buChar char="§"/>
            </a:pPr>
            <a:r>
              <a:rPr lang="en-IN" sz="2800" dirty="0"/>
              <a:t>Conditional Probability tables are given for each node.</a:t>
            </a:r>
          </a:p>
          <a:p>
            <a:pPr marL="342900" indent="-342900">
              <a:buFont typeface="Wingdings" panose="05000000000000000000" pitchFamily="2" charset="2"/>
              <a:buChar char="§"/>
            </a:pPr>
            <a:endParaRPr lang="en-IN" sz="2800" dirty="0"/>
          </a:p>
          <a:p>
            <a:pPr marL="342900" indent="-342900">
              <a:buFont typeface="Wingdings" panose="05000000000000000000" pitchFamily="2" charset="2"/>
              <a:buChar char="§"/>
            </a:pPr>
            <a:r>
              <a:rPr lang="en-IN" sz="2800" dirty="0"/>
              <a:t>No of parameters needed to represent the Bayesian network  = Number of CPT entries in the network = 1+1+4+2+2=10</a:t>
            </a:r>
          </a:p>
        </p:txBody>
      </p:sp>
      <p:sp>
        <p:nvSpPr>
          <p:cNvPr id="17" name="TextBox 16">
            <a:extLst>
              <a:ext uri="{FF2B5EF4-FFF2-40B4-BE49-F238E27FC236}">
                <a16:creationId xmlns:a16="http://schemas.microsoft.com/office/drawing/2014/main" id="{EBEDCCF5-6512-4E29-88B9-2623D1E18BCB}"/>
              </a:ext>
            </a:extLst>
          </p:cNvPr>
          <p:cNvSpPr txBox="1"/>
          <p:nvPr/>
        </p:nvSpPr>
        <p:spPr>
          <a:xfrm>
            <a:off x="1212672" y="1619429"/>
            <a:ext cx="4628904" cy="461665"/>
          </a:xfrm>
          <a:prstGeom prst="rect">
            <a:avLst/>
          </a:prstGeom>
          <a:noFill/>
        </p:spPr>
        <p:txBody>
          <a:bodyPr wrap="square" rtlCol="0">
            <a:spAutoFit/>
          </a:bodyPr>
          <a:lstStyle/>
          <a:p>
            <a:r>
              <a:rPr lang="en-US" sz="2400" dirty="0">
                <a:solidFill>
                  <a:srgbClr val="FF0000"/>
                </a:solidFill>
              </a:rPr>
              <a:t>B, E, J ,M, A  are binary variables </a:t>
            </a:r>
            <a:endParaRPr lang="en-IN" sz="2400" dirty="0">
              <a:solidFill>
                <a:srgbClr val="FF0000"/>
              </a:solidFill>
            </a:endParaRPr>
          </a:p>
        </p:txBody>
      </p:sp>
      <p:sp>
        <p:nvSpPr>
          <p:cNvPr id="9" name="TextBox 8">
            <a:extLst>
              <a:ext uri="{FF2B5EF4-FFF2-40B4-BE49-F238E27FC236}">
                <a16:creationId xmlns:a16="http://schemas.microsoft.com/office/drawing/2014/main" id="{C02F2C71-E448-49BA-89F9-BE6A84938A81}"/>
              </a:ext>
            </a:extLst>
          </p:cNvPr>
          <p:cNvSpPr txBox="1"/>
          <p:nvPr/>
        </p:nvSpPr>
        <p:spPr>
          <a:xfrm>
            <a:off x="6493563" y="6061017"/>
            <a:ext cx="5360497" cy="1200329"/>
          </a:xfrm>
          <a:prstGeom prst="rect">
            <a:avLst/>
          </a:prstGeom>
          <a:noFill/>
        </p:spPr>
        <p:txBody>
          <a:bodyPr wrap="square">
            <a:spAutoFit/>
          </a:bodyPr>
          <a:lstStyle/>
          <a:p>
            <a:r>
              <a:rPr lang="en-US" sz="2400" dirty="0"/>
              <a:t>Bayesian network with </a:t>
            </a:r>
          </a:p>
          <a:p>
            <a:r>
              <a:rPr lang="en-US" sz="2400" dirty="0"/>
              <a:t>(maximum in-degree k</a:t>
            </a:r>
            <a:r>
              <a:rPr lang="en-US" sz="2400" dirty="0">
                <a:effectLst/>
                <a:latin typeface="Calibri" panose="020F0502020204030204" pitchFamily="34" charset="0"/>
                <a:ea typeface="Calibri" panose="020F0502020204030204" pitchFamily="34" charset="0"/>
                <a:cs typeface="Times New Roman" panose="02020603050405020304" pitchFamily="18" charset="0"/>
              </a:rPr>
              <a:t> ) = n x 2</a:t>
            </a:r>
            <a:r>
              <a:rPr lang="en-US" sz="2400" baseline="30000" dirty="0">
                <a:effectLst/>
                <a:latin typeface="Calibri" panose="020F0502020204030204" pitchFamily="34" charset="0"/>
                <a:ea typeface="Calibri" panose="020F0502020204030204" pitchFamily="34" charset="0"/>
                <a:cs typeface="Times New Roman" panose="02020603050405020304" pitchFamily="18" charset="0"/>
              </a:rPr>
              <a:t>k   </a:t>
            </a:r>
            <a:r>
              <a:rPr lang="en-US" sz="2400" dirty="0"/>
              <a:t>variables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1369823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1D5E72-3D1F-492D-9773-B7142DC3AC31}"/>
              </a:ext>
            </a:extLst>
          </p:cNvPr>
          <p:cNvPicPr>
            <a:picLocks noChangeAspect="1"/>
          </p:cNvPicPr>
          <p:nvPr/>
        </p:nvPicPr>
        <p:blipFill>
          <a:blip r:embed="rId2"/>
          <a:stretch>
            <a:fillRect/>
          </a:stretch>
        </p:blipFill>
        <p:spPr>
          <a:xfrm>
            <a:off x="1758219" y="104153"/>
            <a:ext cx="8409511" cy="4088419"/>
          </a:xfrm>
          <a:prstGeom prst="rect">
            <a:avLst/>
          </a:prstGeom>
        </p:spPr>
      </p:pic>
      <p:sp>
        <p:nvSpPr>
          <p:cNvPr id="9" name="TextBox 8">
            <a:extLst>
              <a:ext uri="{FF2B5EF4-FFF2-40B4-BE49-F238E27FC236}">
                <a16:creationId xmlns:a16="http://schemas.microsoft.com/office/drawing/2014/main" id="{90CA3CCC-A945-468C-AAFC-146410C41F67}"/>
              </a:ext>
            </a:extLst>
          </p:cNvPr>
          <p:cNvSpPr txBox="1"/>
          <p:nvPr/>
        </p:nvSpPr>
        <p:spPr>
          <a:xfrm>
            <a:off x="536119" y="4077775"/>
            <a:ext cx="11420656" cy="2062103"/>
          </a:xfrm>
          <a:prstGeom prst="rect">
            <a:avLst/>
          </a:prstGeom>
          <a:noFill/>
        </p:spPr>
        <p:txBody>
          <a:bodyPr wrap="square">
            <a:spAutoFit/>
          </a:bodyPr>
          <a:lstStyle/>
          <a:p>
            <a:pPr marL="342900" indent="-342900">
              <a:buFont typeface="Arial" panose="020B0604020202020204" pitchFamily="34" charset="0"/>
              <a:buChar char="•"/>
            </a:pPr>
            <a:r>
              <a:rPr lang="en-US" sz="2400" dirty="0"/>
              <a:t>The Viterbi trellis for computing the best path through the hidden state space for the ice-cream eating events </a:t>
            </a:r>
            <a:r>
              <a:rPr lang="en-US" sz="2400" dirty="0">
                <a:solidFill>
                  <a:srgbClr val="FF0000"/>
                </a:solidFill>
              </a:rPr>
              <a:t>3 1 3</a:t>
            </a:r>
          </a:p>
          <a:p>
            <a:pPr marL="342900" indent="-342900">
              <a:buFont typeface="Arial" panose="020B0604020202020204" pitchFamily="34" charset="0"/>
              <a:buChar char="•"/>
            </a:pPr>
            <a:r>
              <a:rPr lang="en-US" sz="2400" dirty="0"/>
              <a:t> Hidden states are in circles, observations in squares. </a:t>
            </a:r>
          </a:p>
          <a:p>
            <a:pPr marL="342900" indent="-342900">
              <a:buFont typeface="Arial" panose="020B0604020202020204" pitchFamily="34" charset="0"/>
              <a:buChar char="•"/>
            </a:pPr>
            <a:r>
              <a:rPr lang="en-US" sz="2400" dirty="0"/>
              <a:t>The figure shows the computation of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v</a:t>
            </a:r>
            <a:r>
              <a:rPr lang="en-IN" sz="3200" baseline="-25000" dirty="0" err="1">
                <a:effectLst/>
                <a:latin typeface="Calibri" panose="020F0502020204030204" pitchFamily="34" charset="0"/>
                <a:ea typeface="Calibri" panose="020F0502020204030204" pitchFamily="34" charset="0"/>
                <a:cs typeface="Times New Roman" panose="02020603050405020304" pitchFamily="18" charset="0"/>
              </a:rPr>
              <a:t>t</a:t>
            </a:r>
            <a:r>
              <a:rPr lang="en-IN" sz="3200" dirty="0">
                <a:effectLst/>
                <a:latin typeface="Calibri" panose="020F0502020204030204" pitchFamily="34" charset="0"/>
                <a:ea typeface="Calibri" panose="020F0502020204030204" pitchFamily="34" charset="0"/>
                <a:cs typeface="Times New Roman" panose="02020603050405020304" pitchFamily="18" charset="0"/>
              </a:rPr>
              <a:t>(j)</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t>for two states at two time steps. </a:t>
            </a:r>
          </a:p>
          <a:p>
            <a:pPr marL="342900" indent="-342900">
              <a:buFont typeface="Arial" panose="020B0604020202020204" pitchFamily="34" charset="0"/>
              <a:buChar char="•"/>
            </a:pPr>
            <a:r>
              <a:rPr lang="en-US" sz="2400" dirty="0"/>
              <a:t>The computation in each cell follows</a:t>
            </a:r>
            <a:endParaRPr lang="en-IN" sz="2400" dirty="0"/>
          </a:p>
        </p:txBody>
      </p:sp>
      <p:pic>
        <p:nvPicPr>
          <p:cNvPr id="13" name="Picture 12">
            <a:extLst>
              <a:ext uri="{FF2B5EF4-FFF2-40B4-BE49-F238E27FC236}">
                <a16:creationId xmlns:a16="http://schemas.microsoft.com/office/drawing/2014/main" id="{175CB8DC-A1DE-4D44-89E5-095705368EB6}"/>
              </a:ext>
            </a:extLst>
          </p:cNvPr>
          <p:cNvPicPr>
            <a:picLocks noChangeAspect="1"/>
          </p:cNvPicPr>
          <p:nvPr/>
        </p:nvPicPr>
        <p:blipFill>
          <a:blip r:embed="rId3"/>
          <a:stretch>
            <a:fillRect/>
          </a:stretch>
        </p:blipFill>
        <p:spPr>
          <a:xfrm>
            <a:off x="1857610" y="6192508"/>
            <a:ext cx="4409385" cy="438433"/>
          </a:xfrm>
          <a:prstGeom prst="rect">
            <a:avLst/>
          </a:prstGeom>
        </p:spPr>
      </p:pic>
      <p:pic>
        <p:nvPicPr>
          <p:cNvPr id="15" name="Picture 14">
            <a:extLst>
              <a:ext uri="{FF2B5EF4-FFF2-40B4-BE49-F238E27FC236}">
                <a16:creationId xmlns:a16="http://schemas.microsoft.com/office/drawing/2014/main" id="{309DDBFB-B741-4624-BB43-356ED358A91A}"/>
              </a:ext>
            </a:extLst>
          </p:cNvPr>
          <p:cNvPicPr>
            <a:picLocks noChangeAspect="1"/>
          </p:cNvPicPr>
          <p:nvPr/>
        </p:nvPicPr>
        <p:blipFill>
          <a:blip r:embed="rId4"/>
          <a:stretch>
            <a:fillRect/>
          </a:stretch>
        </p:blipFill>
        <p:spPr>
          <a:xfrm>
            <a:off x="6096000" y="5854351"/>
            <a:ext cx="5196862" cy="395287"/>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E04567B3-5753-45C0-9920-088AD1AAECD4}"/>
                  </a:ext>
                </a:extLst>
              </p14:cNvPr>
              <p14:cNvContentPartPr/>
              <p14:nvPr/>
            </p14:nvContentPartPr>
            <p14:xfrm>
              <a:off x="3848040" y="0"/>
              <a:ext cx="3962880" cy="2489400"/>
            </p14:xfrm>
          </p:contentPart>
        </mc:Choice>
        <mc:Fallback xmlns="">
          <p:pic>
            <p:nvPicPr>
              <p:cNvPr id="2" name="Ink 1">
                <a:extLst>
                  <a:ext uri="{FF2B5EF4-FFF2-40B4-BE49-F238E27FC236}">
                    <a16:creationId xmlns:a16="http://schemas.microsoft.com/office/drawing/2014/main" id="{E04567B3-5753-45C0-9920-088AD1AAECD4}"/>
                  </a:ext>
                </a:extLst>
              </p:cNvPr>
              <p:cNvPicPr/>
              <p:nvPr/>
            </p:nvPicPr>
            <p:blipFill>
              <a:blip r:embed="rId6"/>
              <a:stretch>
                <a:fillRect/>
              </a:stretch>
            </p:blipFill>
            <p:spPr>
              <a:xfrm>
                <a:off x="3838680" y="-9360"/>
                <a:ext cx="3981600" cy="2508120"/>
              </a:xfrm>
              <a:prstGeom prst="rect">
                <a:avLst/>
              </a:prstGeom>
            </p:spPr>
          </p:pic>
        </mc:Fallback>
      </mc:AlternateContent>
    </p:spTree>
    <p:extLst>
      <p:ext uri="{BB962C8B-B14F-4D97-AF65-F5344CB8AC3E}">
        <p14:creationId xmlns:p14="http://schemas.microsoft.com/office/powerpoint/2010/main" val="2072985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1066CE-479E-4349-B337-387F1DDF4F19}"/>
              </a:ext>
            </a:extLst>
          </p:cNvPr>
          <p:cNvPicPr>
            <a:picLocks noChangeAspect="1"/>
          </p:cNvPicPr>
          <p:nvPr/>
        </p:nvPicPr>
        <p:blipFill>
          <a:blip r:embed="rId2"/>
          <a:stretch>
            <a:fillRect/>
          </a:stretch>
        </p:blipFill>
        <p:spPr>
          <a:xfrm>
            <a:off x="648218" y="459679"/>
            <a:ext cx="10583001" cy="5365488"/>
          </a:xfrm>
          <a:prstGeom prst="rect">
            <a:avLst/>
          </a:prstGeom>
        </p:spPr>
      </p:pic>
      <p:sp>
        <p:nvSpPr>
          <p:cNvPr id="7" name="TextBox 6">
            <a:extLst>
              <a:ext uri="{FF2B5EF4-FFF2-40B4-BE49-F238E27FC236}">
                <a16:creationId xmlns:a16="http://schemas.microsoft.com/office/drawing/2014/main" id="{0E636A58-0633-40D0-9FD0-46472B73482E}"/>
              </a:ext>
            </a:extLst>
          </p:cNvPr>
          <p:cNvSpPr txBox="1"/>
          <p:nvPr/>
        </p:nvSpPr>
        <p:spPr>
          <a:xfrm>
            <a:off x="1033513" y="5835943"/>
            <a:ext cx="10028739" cy="646331"/>
          </a:xfrm>
          <a:prstGeom prst="rect">
            <a:avLst/>
          </a:prstGeom>
          <a:noFill/>
        </p:spPr>
        <p:txBody>
          <a:bodyPr wrap="square">
            <a:spAutoFit/>
          </a:bodyPr>
          <a:lstStyle/>
          <a:p>
            <a:r>
              <a:rPr lang="en-US" dirty="0"/>
              <a:t>The Viterbi back-trace. As we extend each path to a new state account for the next observation, we keep a back pointer (shown with broken lines) to the best path that led us to this state</a:t>
            </a:r>
            <a:endParaRPr lang="en-IN" dirty="0"/>
          </a:p>
        </p:txBody>
      </p:sp>
    </p:spTree>
    <p:extLst>
      <p:ext uri="{BB962C8B-B14F-4D97-AF65-F5344CB8AC3E}">
        <p14:creationId xmlns:p14="http://schemas.microsoft.com/office/powerpoint/2010/main" val="2139668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8A04-1E96-48C7-86C7-2E8F1A704371}"/>
              </a:ext>
            </a:extLst>
          </p:cNvPr>
          <p:cNvSpPr>
            <a:spLocks noGrp="1"/>
          </p:cNvSpPr>
          <p:nvPr>
            <p:ph type="title"/>
          </p:nvPr>
        </p:nvSpPr>
        <p:spPr>
          <a:xfrm>
            <a:off x="2020956" y="146465"/>
            <a:ext cx="8574157" cy="787814"/>
          </a:xfrm>
        </p:spPr>
        <p:txBody>
          <a:bodyPr>
            <a:normAutofit/>
          </a:bodyPr>
          <a:lstStyle/>
          <a:p>
            <a:r>
              <a:rPr lang="en-US" sz="3200" dirty="0">
                <a:solidFill>
                  <a:srgbClr val="C00000"/>
                </a:solidFill>
              </a:rPr>
              <a:t>Difference between Forward algorithm and Viterbi </a:t>
            </a:r>
            <a:endParaRPr lang="en-IN" sz="3200" dirty="0">
              <a:solidFill>
                <a:srgbClr val="C00000"/>
              </a:solidFill>
            </a:endParaRPr>
          </a:p>
        </p:txBody>
      </p:sp>
      <p:sp>
        <p:nvSpPr>
          <p:cNvPr id="3" name="Content Placeholder 2">
            <a:extLst>
              <a:ext uri="{FF2B5EF4-FFF2-40B4-BE49-F238E27FC236}">
                <a16:creationId xmlns:a16="http://schemas.microsoft.com/office/drawing/2014/main" id="{FD40CAEC-4828-4E47-BC7B-22827B30D4C9}"/>
              </a:ext>
            </a:extLst>
          </p:cNvPr>
          <p:cNvSpPr>
            <a:spLocks noGrp="1"/>
          </p:cNvSpPr>
          <p:nvPr>
            <p:ph idx="1"/>
          </p:nvPr>
        </p:nvSpPr>
        <p:spPr>
          <a:xfrm>
            <a:off x="838200" y="1252330"/>
            <a:ext cx="10515600" cy="4924633"/>
          </a:xfrm>
        </p:spPr>
        <p:txBody>
          <a:bodyPr>
            <a:normAutofit/>
          </a:bodyPr>
          <a:lstStyle/>
          <a:p>
            <a:r>
              <a:rPr lang="en-US" dirty="0"/>
              <a:t>Viterbi algorithm is identical to the forward algorithm except that it takes the max over the previous path probabilities whereas the forward algorithm takes the sum.</a:t>
            </a:r>
          </a:p>
          <a:p>
            <a:r>
              <a:rPr lang="en-US" dirty="0"/>
              <a:t>Viterbi algorithm has one component that the forward algorithm doesn’t have back-pointers. </a:t>
            </a:r>
          </a:p>
          <a:p>
            <a:r>
              <a:rPr lang="en-US" dirty="0"/>
              <a:t>The reason is that while the forward algorithm needs to produce an observation likelihood, the Viterbi algorithm must produce a probability and also the most likely state sequence. </a:t>
            </a:r>
          </a:p>
          <a:p>
            <a:r>
              <a:rPr lang="en-US" dirty="0"/>
              <a:t>We compute this best state sequence by keeping track of the path of hidden states that led to each state and then at the end back tracing the best path to the beginning (the Viterbi back trace).</a:t>
            </a:r>
            <a:endParaRPr lang="en-IN" dirty="0"/>
          </a:p>
        </p:txBody>
      </p:sp>
    </p:spTree>
    <p:extLst>
      <p:ext uri="{BB962C8B-B14F-4D97-AF65-F5344CB8AC3E}">
        <p14:creationId xmlns:p14="http://schemas.microsoft.com/office/powerpoint/2010/main" val="25386719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6447B15-E1EB-4E81-8E42-050FA11EA295}"/>
              </a:ext>
            </a:extLst>
          </p:cNvPr>
          <p:cNvSpPr>
            <a:spLocks noGrp="1" noChangeArrowheads="1"/>
          </p:cNvSpPr>
          <p:nvPr>
            <p:ph type="title"/>
          </p:nvPr>
        </p:nvSpPr>
        <p:spPr>
          <a:xfrm>
            <a:off x="3666403" y="364365"/>
            <a:ext cx="4088524" cy="607142"/>
          </a:xfrm>
        </p:spPr>
        <p:txBody>
          <a:bodyPr>
            <a:normAutofit fontScale="90000"/>
          </a:bodyPr>
          <a:lstStyle/>
          <a:p>
            <a:pPr eaLnBrk="1" hangingPunct="1"/>
            <a:r>
              <a:rPr lang="en-US" altLang="en-US" b="1" dirty="0"/>
              <a:t>HMM Applications</a:t>
            </a:r>
          </a:p>
        </p:txBody>
      </p:sp>
      <p:sp>
        <p:nvSpPr>
          <p:cNvPr id="34819" name="Rectangle 3">
            <a:extLst>
              <a:ext uri="{FF2B5EF4-FFF2-40B4-BE49-F238E27FC236}">
                <a16:creationId xmlns:a16="http://schemas.microsoft.com/office/drawing/2014/main" id="{0983DCB8-AD12-49E4-8564-35C2124FC3B8}"/>
              </a:ext>
            </a:extLst>
          </p:cNvPr>
          <p:cNvSpPr>
            <a:spLocks noGrp="1" noChangeArrowheads="1"/>
          </p:cNvSpPr>
          <p:nvPr>
            <p:ph type="body" sz="half" idx="4294967295"/>
          </p:nvPr>
        </p:nvSpPr>
        <p:spPr>
          <a:xfrm>
            <a:off x="1481242" y="4267200"/>
            <a:ext cx="7772400" cy="1593713"/>
          </a:xfrm>
        </p:spPr>
        <p:txBody>
          <a:bodyPr/>
          <a:lstStyle/>
          <a:p>
            <a:pPr eaLnBrk="1" hangingPunct="1"/>
            <a:r>
              <a:rPr lang="en-US" altLang="en-US" dirty="0"/>
              <a:t>Generating parameters for n-gram models</a:t>
            </a:r>
          </a:p>
          <a:p>
            <a:pPr eaLnBrk="1" hangingPunct="1"/>
            <a:r>
              <a:rPr lang="en-US" altLang="en-US" dirty="0"/>
              <a:t>Tagging speech</a:t>
            </a:r>
          </a:p>
          <a:p>
            <a:pPr eaLnBrk="1" hangingPunct="1"/>
            <a:r>
              <a:rPr lang="en-US" altLang="en-US" dirty="0"/>
              <a:t>Speech recognition</a:t>
            </a:r>
          </a:p>
        </p:txBody>
      </p:sp>
      <p:grpSp>
        <p:nvGrpSpPr>
          <p:cNvPr id="2" name="Group 1">
            <a:extLst>
              <a:ext uri="{FF2B5EF4-FFF2-40B4-BE49-F238E27FC236}">
                <a16:creationId xmlns:a16="http://schemas.microsoft.com/office/drawing/2014/main" id="{98240A16-234A-41AB-9E61-A2F1545226C6}"/>
              </a:ext>
            </a:extLst>
          </p:cNvPr>
          <p:cNvGrpSpPr/>
          <p:nvPr/>
        </p:nvGrpSpPr>
        <p:grpSpPr>
          <a:xfrm>
            <a:off x="1823545" y="1752599"/>
            <a:ext cx="7577138" cy="1905001"/>
            <a:chOff x="2286000" y="1295400"/>
            <a:chExt cx="7577138" cy="1905001"/>
          </a:xfrm>
        </p:grpSpPr>
        <p:grpSp>
          <p:nvGrpSpPr>
            <p:cNvPr id="34820" name="Group 4">
              <a:extLst>
                <a:ext uri="{FF2B5EF4-FFF2-40B4-BE49-F238E27FC236}">
                  <a16:creationId xmlns:a16="http://schemas.microsoft.com/office/drawing/2014/main" id="{4742D1B6-FA99-4ADA-83F5-9E15A82CCF55}"/>
                </a:ext>
              </a:extLst>
            </p:cNvPr>
            <p:cNvGrpSpPr>
              <a:grpSpLocks/>
            </p:cNvGrpSpPr>
            <p:nvPr/>
          </p:nvGrpSpPr>
          <p:grpSpPr bwMode="auto">
            <a:xfrm>
              <a:off x="3810001" y="1295400"/>
              <a:ext cx="4683125" cy="1905000"/>
              <a:chOff x="1082" y="480"/>
              <a:chExt cx="3334" cy="1550"/>
            </a:xfrm>
          </p:grpSpPr>
          <p:sp>
            <p:nvSpPr>
              <p:cNvPr id="34829" name="Oval 5">
                <a:extLst>
                  <a:ext uri="{FF2B5EF4-FFF2-40B4-BE49-F238E27FC236}">
                    <a16:creationId xmlns:a16="http://schemas.microsoft.com/office/drawing/2014/main" id="{55C1F2D7-AED4-41BB-945C-1BC8C093D1D8}"/>
                  </a:ext>
                </a:extLst>
              </p:cNvPr>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34830" name="Oval 6">
                <a:extLst>
                  <a:ext uri="{FF2B5EF4-FFF2-40B4-BE49-F238E27FC236}">
                    <a16:creationId xmlns:a16="http://schemas.microsoft.com/office/drawing/2014/main" id="{D15D2548-A5FF-4F7D-9979-236EA87D8C59}"/>
                  </a:ext>
                </a:extLst>
              </p:cNvPr>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34831" name="Oval 7">
                <a:extLst>
                  <a:ext uri="{FF2B5EF4-FFF2-40B4-BE49-F238E27FC236}">
                    <a16:creationId xmlns:a16="http://schemas.microsoft.com/office/drawing/2014/main" id="{96DD1584-ECC3-4AC7-B689-A1D6CE811B15}"/>
                  </a:ext>
                </a:extLst>
              </p:cNvPr>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34832" name="Oval 8">
                <a:extLst>
                  <a:ext uri="{FF2B5EF4-FFF2-40B4-BE49-F238E27FC236}">
                    <a16:creationId xmlns:a16="http://schemas.microsoft.com/office/drawing/2014/main" id="{9F80BC69-BE57-4CC0-B115-3BAFA7BAE50C}"/>
                  </a:ext>
                </a:extLst>
              </p:cNvPr>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34833" name="Oval 9">
                <a:extLst>
                  <a:ext uri="{FF2B5EF4-FFF2-40B4-BE49-F238E27FC236}">
                    <a16:creationId xmlns:a16="http://schemas.microsoft.com/office/drawing/2014/main" id="{15FF27C7-E91A-4890-8581-0A5491168785}"/>
                  </a:ext>
                </a:extLst>
              </p:cNvPr>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34834" name="Oval 10">
                <a:extLst>
                  <a:ext uri="{FF2B5EF4-FFF2-40B4-BE49-F238E27FC236}">
                    <a16:creationId xmlns:a16="http://schemas.microsoft.com/office/drawing/2014/main" id="{B3C2C1A6-EB2E-411F-BFFF-9984DD41DFA8}"/>
                  </a:ext>
                </a:extLst>
              </p:cNvPr>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34835" name="AutoShape 11">
                <a:extLst>
                  <a:ext uri="{FF2B5EF4-FFF2-40B4-BE49-F238E27FC236}">
                    <a16:creationId xmlns:a16="http://schemas.microsoft.com/office/drawing/2014/main" id="{CDBA5392-3825-4F63-9DBF-314B88919AA8}"/>
                  </a:ext>
                </a:extLst>
              </p:cNvPr>
              <p:cNvCxnSpPr>
                <a:cxnSpLocks noChangeShapeType="1"/>
                <a:stCxn id="34829" idx="4"/>
                <a:endCxn id="34830" idx="0"/>
              </p:cNvCxnSpPr>
              <p:nvPr/>
            </p:nvCxnSpPr>
            <p:spPr bwMode="auto">
              <a:xfrm>
                <a:off x="1765"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6" name="AutoShape 12">
                <a:extLst>
                  <a:ext uri="{FF2B5EF4-FFF2-40B4-BE49-F238E27FC236}">
                    <a16:creationId xmlns:a16="http://schemas.microsoft.com/office/drawing/2014/main" id="{61B0E3FD-A86B-4700-ABF6-55E2F9141591}"/>
                  </a:ext>
                </a:extLst>
              </p:cNvPr>
              <p:cNvCxnSpPr>
                <a:cxnSpLocks noChangeShapeType="1"/>
                <a:stCxn id="34831" idx="4"/>
                <a:endCxn id="34832" idx="0"/>
              </p:cNvCxnSpPr>
              <p:nvPr/>
            </p:nvCxnSpPr>
            <p:spPr bwMode="auto">
              <a:xfrm>
                <a:off x="2749"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7" name="AutoShape 13">
                <a:extLst>
                  <a:ext uri="{FF2B5EF4-FFF2-40B4-BE49-F238E27FC236}">
                    <a16:creationId xmlns:a16="http://schemas.microsoft.com/office/drawing/2014/main" id="{E1D6F72B-51E4-47A0-B033-6A94C3E723F2}"/>
                  </a:ext>
                </a:extLst>
              </p:cNvPr>
              <p:cNvCxnSpPr>
                <a:cxnSpLocks noChangeShapeType="1"/>
                <a:stCxn id="34833" idx="4"/>
                <a:endCxn id="34834" idx="0"/>
              </p:cNvCxnSpPr>
              <p:nvPr/>
            </p:nvCxnSpPr>
            <p:spPr bwMode="auto">
              <a:xfrm>
                <a:off x="3733"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8" name="AutoShape 14">
                <a:extLst>
                  <a:ext uri="{FF2B5EF4-FFF2-40B4-BE49-F238E27FC236}">
                    <a16:creationId xmlns:a16="http://schemas.microsoft.com/office/drawing/2014/main" id="{2E043E2A-4ADB-41C7-9597-A6ED73A8F952}"/>
                  </a:ext>
                </a:extLst>
              </p:cNvPr>
              <p:cNvCxnSpPr>
                <a:cxnSpLocks noChangeShapeType="1"/>
                <a:stCxn id="34829" idx="6"/>
                <a:endCxn id="34831" idx="2"/>
              </p:cNvCxnSpPr>
              <p:nvPr/>
            </p:nvCxnSpPr>
            <p:spPr bwMode="auto">
              <a:xfrm>
                <a:off x="1994"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9" name="AutoShape 15">
                <a:extLst>
                  <a:ext uri="{FF2B5EF4-FFF2-40B4-BE49-F238E27FC236}">
                    <a16:creationId xmlns:a16="http://schemas.microsoft.com/office/drawing/2014/main" id="{A7F822B0-EF57-4FAE-8109-2B2412794531}"/>
                  </a:ext>
                </a:extLst>
              </p:cNvPr>
              <p:cNvCxnSpPr>
                <a:cxnSpLocks noChangeShapeType="1"/>
                <a:stCxn id="34831" idx="6"/>
                <a:endCxn id="34833" idx="2"/>
              </p:cNvCxnSpPr>
              <p:nvPr/>
            </p:nvCxnSpPr>
            <p:spPr bwMode="auto">
              <a:xfrm>
                <a:off x="2978"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0" name="AutoShape 16">
                <a:extLst>
                  <a:ext uri="{FF2B5EF4-FFF2-40B4-BE49-F238E27FC236}">
                    <a16:creationId xmlns:a16="http://schemas.microsoft.com/office/drawing/2014/main" id="{5D7A1F4B-DD5E-45CD-80D1-C38861D90DFD}"/>
                  </a:ext>
                </a:extLst>
              </p:cNvPr>
              <p:cNvCxnSpPr>
                <a:cxnSpLocks noChangeShapeType="1"/>
                <a:endCxn id="34829" idx="2"/>
              </p:cNvCxnSpPr>
              <p:nvPr/>
            </p:nvCxnSpPr>
            <p:spPr bwMode="auto">
              <a:xfrm>
                <a:off x="108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1" name="AutoShape 17">
                <a:extLst>
                  <a:ext uri="{FF2B5EF4-FFF2-40B4-BE49-F238E27FC236}">
                    <a16:creationId xmlns:a16="http://schemas.microsoft.com/office/drawing/2014/main" id="{E8DDB19A-4A23-4FC9-BDB2-538B1A49A8C5}"/>
                  </a:ext>
                </a:extLst>
              </p:cNvPr>
              <p:cNvCxnSpPr>
                <a:cxnSpLocks noChangeShapeType="1"/>
                <a:stCxn id="34833" idx="6"/>
              </p:cNvCxnSpPr>
              <p:nvPr/>
            </p:nvCxnSpPr>
            <p:spPr bwMode="auto">
              <a:xfrm>
                <a:off x="396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821" name="Oval 18">
              <a:extLst>
                <a:ext uri="{FF2B5EF4-FFF2-40B4-BE49-F238E27FC236}">
                  <a16:creationId xmlns:a16="http://schemas.microsoft.com/office/drawing/2014/main" id="{CAA89596-1C12-482F-BD02-C4307C971AF2}"/>
                </a:ext>
              </a:extLst>
            </p:cNvPr>
            <p:cNvSpPr>
              <a:spLocks noChangeArrowheads="1"/>
            </p:cNvSpPr>
            <p:nvPr/>
          </p:nvSpPr>
          <p:spPr bwMode="auto">
            <a:xfrm>
              <a:off x="22860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34822" name="Oval 19">
              <a:extLst>
                <a:ext uri="{FF2B5EF4-FFF2-40B4-BE49-F238E27FC236}">
                  <a16:creationId xmlns:a16="http://schemas.microsoft.com/office/drawing/2014/main" id="{6B60A961-0BB3-4C16-890E-F799B4AB1EB3}"/>
                </a:ext>
              </a:extLst>
            </p:cNvPr>
            <p:cNvSpPr>
              <a:spLocks noChangeArrowheads="1"/>
            </p:cNvSpPr>
            <p:nvPr/>
          </p:nvSpPr>
          <p:spPr bwMode="auto">
            <a:xfrm>
              <a:off x="22860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34823" name="AutoShape 20">
              <a:extLst>
                <a:ext uri="{FF2B5EF4-FFF2-40B4-BE49-F238E27FC236}">
                  <a16:creationId xmlns:a16="http://schemas.microsoft.com/office/drawing/2014/main" id="{FACA6F51-AFB9-4622-BCF9-46FD34B73E63}"/>
                </a:ext>
              </a:extLst>
            </p:cNvPr>
            <p:cNvCxnSpPr>
              <a:cxnSpLocks noChangeShapeType="1"/>
              <a:stCxn id="34821" idx="4"/>
              <a:endCxn id="34822" idx="0"/>
            </p:cNvCxnSpPr>
            <p:nvPr/>
          </p:nvCxnSpPr>
          <p:spPr bwMode="auto">
            <a:xfrm>
              <a:off x="2606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4" name="AutoShape 21">
              <a:extLst>
                <a:ext uri="{FF2B5EF4-FFF2-40B4-BE49-F238E27FC236}">
                  <a16:creationId xmlns:a16="http://schemas.microsoft.com/office/drawing/2014/main" id="{B9E64583-1768-49AD-B8C2-D825D06621C7}"/>
                </a:ext>
              </a:extLst>
            </p:cNvPr>
            <p:cNvCxnSpPr>
              <a:cxnSpLocks noChangeShapeType="1"/>
            </p:cNvCxnSpPr>
            <p:nvPr/>
          </p:nvCxnSpPr>
          <p:spPr bwMode="auto">
            <a:xfrm>
              <a:off x="2971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25" name="Oval 22">
              <a:extLst>
                <a:ext uri="{FF2B5EF4-FFF2-40B4-BE49-F238E27FC236}">
                  <a16:creationId xmlns:a16="http://schemas.microsoft.com/office/drawing/2014/main" id="{72308EF7-33D9-4977-B917-9AD2955926AC}"/>
                </a:ext>
              </a:extLst>
            </p:cNvPr>
            <p:cNvSpPr>
              <a:spLocks noChangeArrowheads="1"/>
            </p:cNvSpPr>
            <p:nvPr/>
          </p:nvSpPr>
          <p:spPr bwMode="auto">
            <a:xfrm>
              <a:off x="9220200" y="1295401"/>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34826" name="Oval 23">
              <a:extLst>
                <a:ext uri="{FF2B5EF4-FFF2-40B4-BE49-F238E27FC236}">
                  <a16:creationId xmlns:a16="http://schemas.microsoft.com/office/drawing/2014/main" id="{EF2F3F35-4DD6-4B12-90CB-FA83FC8AEA76}"/>
                </a:ext>
              </a:extLst>
            </p:cNvPr>
            <p:cNvSpPr>
              <a:spLocks noChangeArrowheads="1"/>
            </p:cNvSpPr>
            <p:nvPr/>
          </p:nvSpPr>
          <p:spPr bwMode="auto">
            <a:xfrm>
              <a:off x="9220200" y="2593976"/>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cxnSp>
          <p:nvCxnSpPr>
            <p:cNvPr id="34827" name="AutoShape 24">
              <a:extLst>
                <a:ext uri="{FF2B5EF4-FFF2-40B4-BE49-F238E27FC236}">
                  <a16:creationId xmlns:a16="http://schemas.microsoft.com/office/drawing/2014/main" id="{80F3E4A5-A629-4BDF-BA27-947D669665C1}"/>
                </a:ext>
              </a:extLst>
            </p:cNvPr>
            <p:cNvCxnSpPr>
              <a:cxnSpLocks noChangeShapeType="1"/>
              <a:stCxn id="34825" idx="4"/>
              <a:endCxn id="34826" idx="0"/>
            </p:cNvCxnSpPr>
            <p:nvPr/>
          </p:nvCxnSpPr>
          <p:spPr bwMode="auto">
            <a:xfrm>
              <a:off x="9540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8" name="AutoShape 25">
              <a:extLst>
                <a:ext uri="{FF2B5EF4-FFF2-40B4-BE49-F238E27FC236}">
                  <a16:creationId xmlns:a16="http://schemas.microsoft.com/office/drawing/2014/main" id="{1B126CFE-BD5C-44EB-892C-F3F2B99DD549}"/>
                </a:ext>
              </a:extLst>
            </p:cNvPr>
            <p:cNvCxnSpPr>
              <a:cxnSpLocks noChangeShapeType="1"/>
              <a:endCxn id="34825" idx="2"/>
            </p:cNvCxnSpPr>
            <p:nvPr/>
          </p:nvCxnSpPr>
          <p:spPr bwMode="auto">
            <a:xfrm flipV="1">
              <a:off x="8915400" y="1598614"/>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6ED8-ECDD-BB53-5F4C-6A6CC6B0BEEC}"/>
              </a:ext>
            </a:extLst>
          </p:cNvPr>
          <p:cNvSpPr>
            <a:spLocks noGrp="1"/>
          </p:cNvSpPr>
          <p:nvPr>
            <p:ph type="title"/>
          </p:nvPr>
        </p:nvSpPr>
        <p:spPr>
          <a:xfrm>
            <a:off x="3268317" y="480943"/>
            <a:ext cx="5655365" cy="579092"/>
          </a:xfrm>
        </p:spPr>
        <p:txBody>
          <a:bodyPr>
            <a:normAutofit fontScale="90000"/>
          </a:bodyPr>
          <a:lstStyle/>
          <a:p>
            <a:r>
              <a:rPr lang="en-US" dirty="0">
                <a:solidFill>
                  <a:srgbClr val="C00000"/>
                </a:solidFill>
              </a:rPr>
              <a:t>Conditional Independence</a:t>
            </a:r>
            <a:endParaRPr lang="en-IN" dirty="0">
              <a:solidFill>
                <a:srgbClr val="C00000"/>
              </a:solidFill>
            </a:endParaRPr>
          </a:p>
        </p:txBody>
      </p:sp>
      <p:sp>
        <p:nvSpPr>
          <p:cNvPr id="5" name="TextBox 4">
            <a:extLst>
              <a:ext uri="{FF2B5EF4-FFF2-40B4-BE49-F238E27FC236}">
                <a16:creationId xmlns:a16="http://schemas.microsoft.com/office/drawing/2014/main" id="{45BC655E-6485-EEE9-2FB9-E67816558E15}"/>
              </a:ext>
            </a:extLst>
          </p:cNvPr>
          <p:cNvSpPr txBox="1"/>
          <p:nvPr/>
        </p:nvSpPr>
        <p:spPr>
          <a:xfrm>
            <a:off x="1669151" y="1346160"/>
            <a:ext cx="8658226" cy="830997"/>
          </a:xfrm>
          <a:prstGeom prst="rect">
            <a:avLst/>
          </a:prstGeom>
          <a:noFill/>
        </p:spPr>
        <p:txBody>
          <a:bodyPr wrap="square">
            <a:spAutoFit/>
          </a:bodyPr>
          <a:lstStyle/>
          <a:p>
            <a:r>
              <a:rPr lang="en-US" sz="2400" dirty="0"/>
              <a:t>An important concept for probability distributions over multiple variables is that of conditional independence </a:t>
            </a:r>
            <a:endParaRPr lang="en-IN" sz="2400" dirty="0"/>
          </a:p>
        </p:txBody>
      </p:sp>
      <p:sp>
        <p:nvSpPr>
          <p:cNvPr id="7" name="TextBox 6">
            <a:extLst>
              <a:ext uri="{FF2B5EF4-FFF2-40B4-BE49-F238E27FC236}">
                <a16:creationId xmlns:a16="http://schemas.microsoft.com/office/drawing/2014/main" id="{9CA1FF28-B873-ECF1-F6C5-5F7171D4426A}"/>
              </a:ext>
            </a:extLst>
          </p:cNvPr>
          <p:cNvSpPr txBox="1"/>
          <p:nvPr/>
        </p:nvSpPr>
        <p:spPr>
          <a:xfrm>
            <a:off x="1996522" y="2399180"/>
            <a:ext cx="7483338" cy="754694"/>
          </a:xfrm>
          <a:prstGeom prst="rect">
            <a:avLst/>
          </a:prstGeom>
          <a:noFill/>
        </p:spPr>
        <p:txBody>
          <a:bodyPr wrap="square">
            <a:spAutoFit/>
          </a:bodyPr>
          <a:lstStyle/>
          <a:p>
            <a:pPr>
              <a:lnSpc>
                <a:spcPct val="150000"/>
              </a:lnSpc>
            </a:pPr>
            <a:r>
              <a:rPr lang="en-IN" sz="3200" dirty="0"/>
              <a:t>p(a, b|c) = p(a|b, c)p(b/c)  = p(a|c)p(b|c)</a:t>
            </a:r>
          </a:p>
        </p:txBody>
      </p:sp>
      <p:sp>
        <p:nvSpPr>
          <p:cNvPr id="9" name="TextBox 8">
            <a:extLst>
              <a:ext uri="{FF2B5EF4-FFF2-40B4-BE49-F238E27FC236}">
                <a16:creationId xmlns:a16="http://schemas.microsoft.com/office/drawing/2014/main" id="{37897BC3-0C2D-0F6C-A8C7-F35F8A8FA90D}"/>
              </a:ext>
            </a:extLst>
          </p:cNvPr>
          <p:cNvSpPr txBox="1"/>
          <p:nvPr/>
        </p:nvSpPr>
        <p:spPr>
          <a:xfrm>
            <a:off x="1669151" y="3429000"/>
            <a:ext cx="8499200" cy="1569660"/>
          </a:xfrm>
          <a:prstGeom prst="rect">
            <a:avLst/>
          </a:prstGeom>
          <a:noFill/>
        </p:spPr>
        <p:txBody>
          <a:bodyPr wrap="square">
            <a:spAutoFit/>
          </a:bodyPr>
          <a:lstStyle/>
          <a:p>
            <a:r>
              <a:rPr lang="en-US" sz="2400" dirty="0"/>
              <a:t>Conditional independence properties play an important role in using probabilistic models for pattern recognition by simplifying both the </a:t>
            </a:r>
            <a:r>
              <a:rPr lang="en-US" sz="2400" dirty="0">
                <a:solidFill>
                  <a:srgbClr val="C00000"/>
                </a:solidFill>
              </a:rPr>
              <a:t>structure of a model </a:t>
            </a:r>
            <a:r>
              <a:rPr lang="en-US" sz="2400" dirty="0"/>
              <a:t>and the </a:t>
            </a:r>
            <a:r>
              <a:rPr lang="en-US" sz="2400" dirty="0">
                <a:solidFill>
                  <a:srgbClr val="C00000"/>
                </a:solidFill>
              </a:rPr>
              <a:t>computations needed to perform inference and learning </a:t>
            </a:r>
            <a:r>
              <a:rPr lang="en-US" sz="2400" dirty="0"/>
              <a:t>under that model.    </a:t>
            </a:r>
            <a:endParaRPr lang="en-IN" sz="2400" dirty="0"/>
          </a:p>
        </p:txBody>
      </p:sp>
      <p:sp>
        <p:nvSpPr>
          <p:cNvPr id="11" name="TextBox 10">
            <a:extLst>
              <a:ext uri="{FF2B5EF4-FFF2-40B4-BE49-F238E27FC236}">
                <a16:creationId xmlns:a16="http://schemas.microsoft.com/office/drawing/2014/main" id="{FE96E701-039A-D7FF-8FB8-60C8523C9259}"/>
              </a:ext>
            </a:extLst>
          </p:cNvPr>
          <p:cNvSpPr txBox="1"/>
          <p:nvPr/>
        </p:nvSpPr>
        <p:spPr>
          <a:xfrm>
            <a:off x="1669151" y="5643118"/>
            <a:ext cx="8499200" cy="830997"/>
          </a:xfrm>
          <a:prstGeom prst="rect">
            <a:avLst/>
          </a:prstGeom>
          <a:noFill/>
        </p:spPr>
        <p:txBody>
          <a:bodyPr wrap="square">
            <a:spAutoFit/>
          </a:bodyPr>
          <a:lstStyle/>
          <a:p>
            <a:r>
              <a:rPr lang="en-US" sz="2400" dirty="0"/>
              <a:t>The general framework for achieving this is called d-separation, where the ‘d’ stands for ‘directed</a:t>
            </a:r>
            <a:r>
              <a:rPr lang="en-US" dirty="0"/>
              <a:t>’</a:t>
            </a:r>
            <a:endParaRPr lang="en-IN" dirty="0"/>
          </a:p>
        </p:txBody>
      </p:sp>
    </p:spTree>
    <p:extLst>
      <p:ext uri="{BB962C8B-B14F-4D97-AF65-F5344CB8AC3E}">
        <p14:creationId xmlns:p14="http://schemas.microsoft.com/office/powerpoint/2010/main" val="113543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F6D8-3D91-2255-E9E3-CE266EE30793}"/>
              </a:ext>
            </a:extLst>
          </p:cNvPr>
          <p:cNvSpPr>
            <a:spLocks noGrp="1"/>
          </p:cNvSpPr>
          <p:nvPr>
            <p:ph type="title"/>
          </p:nvPr>
        </p:nvSpPr>
        <p:spPr>
          <a:xfrm>
            <a:off x="768626" y="156404"/>
            <a:ext cx="2014330" cy="608910"/>
          </a:xfrm>
        </p:spPr>
        <p:txBody>
          <a:bodyPr>
            <a:normAutofit fontScale="90000"/>
          </a:bodyPr>
          <a:lstStyle/>
          <a:p>
            <a:r>
              <a:rPr lang="en-US" dirty="0">
                <a:solidFill>
                  <a:srgbClr val="C00000"/>
                </a:solidFill>
              </a:rPr>
              <a:t>Example</a:t>
            </a:r>
            <a:endParaRPr lang="en-IN" dirty="0">
              <a:solidFill>
                <a:srgbClr val="C00000"/>
              </a:solidFill>
            </a:endParaRPr>
          </a:p>
        </p:txBody>
      </p:sp>
      <p:sp>
        <p:nvSpPr>
          <p:cNvPr id="4" name="Rectangle 1">
            <a:extLst>
              <a:ext uri="{FF2B5EF4-FFF2-40B4-BE49-F238E27FC236}">
                <a16:creationId xmlns:a16="http://schemas.microsoft.com/office/drawing/2014/main" id="{C7776E4C-6E53-6C15-6B9F-E23FDF8D38B5}"/>
              </a:ext>
            </a:extLst>
          </p:cNvPr>
          <p:cNvSpPr>
            <a:spLocks noGrp="1" noChangeArrowheads="1"/>
          </p:cNvSpPr>
          <p:nvPr>
            <p:ph idx="1"/>
          </p:nvPr>
        </p:nvSpPr>
        <p:spPr bwMode="auto">
          <a:xfrm>
            <a:off x="1103243" y="1643813"/>
            <a:ext cx="1029693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32629"/>
                </a:solidFill>
                <a:effectLst/>
                <a:latin typeface="Georgia" panose="02040502050405020303" pitchFamily="18" charset="0"/>
              </a:rPr>
              <a:t>Flip two fair coins.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32629"/>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32629"/>
                </a:solidFill>
                <a:effectLst/>
                <a:latin typeface="Georgia" panose="02040502050405020303" pitchFamily="18" charset="0"/>
              </a:rPr>
              <a:t>  A :  Event that the first coin is heads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32629"/>
                </a:solidFill>
                <a:effectLst/>
                <a:latin typeface="MathJax_Math-italic"/>
              </a:rPr>
              <a:t>  B:   E</a:t>
            </a:r>
            <a:r>
              <a:rPr kumimoji="0" lang="en-US" altLang="en-US" sz="2000" b="0" i="0" u="none" strike="noStrike" cap="none" normalizeH="0" baseline="0" dirty="0">
                <a:ln>
                  <a:noFill/>
                </a:ln>
                <a:solidFill>
                  <a:srgbClr val="232629"/>
                </a:solidFill>
                <a:effectLst/>
                <a:latin typeface="Georgia" panose="02040502050405020303" pitchFamily="18" charset="0"/>
              </a:rPr>
              <a:t>vent that the second coin is heads,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32629"/>
                </a:solidFill>
                <a:effectLst/>
                <a:latin typeface="inherit"/>
              </a:rPr>
              <a:t>  C</a:t>
            </a:r>
            <a:r>
              <a:rPr kumimoji="0" lang="en-US" altLang="en-US" sz="2000" b="0" i="0" u="none" strike="noStrike" cap="none" normalizeH="0" baseline="0" dirty="0">
                <a:ln>
                  <a:noFill/>
                </a:ln>
                <a:solidFill>
                  <a:srgbClr val="232629"/>
                </a:solidFill>
                <a:effectLst/>
                <a:latin typeface="Georgia" panose="02040502050405020303" pitchFamily="18" charset="0"/>
              </a:rPr>
              <a:t>  :  Event that the two coins are the same (both heads or both 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32629"/>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32629"/>
                </a:solidFill>
                <a:effectLst/>
                <a:latin typeface="Georgia" panose="02040502050405020303" pitchFamily="18" charset="0"/>
              </a:rPr>
              <a:t>  </a:t>
            </a:r>
            <a:r>
              <a:rPr kumimoji="0" lang="en-US" altLang="en-US" sz="2000" b="0" i="0" u="none" strike="noStrike" cap="none" normalizeH="0" baseline="0" dirty="0">
                <a:ln>
                  <a:noFill/>
                </a:ln>
                <a:solidFill>
                  <a:srgbClr val="232629"/>
                </a:solidFill>
                <a:effectLst/>
                <a:latin typeface="Georgia" panose="02040502050405020303" pitchFamily="18" charset="0"/>
                <a:sym typeface="Wingdings" panose="05000000000000000000" pitchFamily="2" charset="2"/>
              </a:rPr>
              <a:t> </a:t>
            </a:r>
            <a:r>
              <a:rPr kumimoji="0" lang="en-US" altLang="en-US" sz="2000" b="0" i="0" u="none" strike="noStrike" cap="none" normalizeH="0" baseline="0" dirty="0">
                <a:ln>
                  <a:noFill/>
                </a:ln>
                <a:solidFill>
                  <a:srgbClr val="232629"/>
                </a:solidFill>
                <a:effectLst/>
                <a:latin typeface="Georgia" panose="02040502050405020303" pitchFamily="18" charset="0"/>
              </a:rPr>
              <a:t> </a:t>
            </a:r>
            <a:r>
              <a:rPr kumimoji="0" lang="en-US" altLang="en-US" sz="2000" b="0" i="0" u="none" strike="noStrike" cap="none" normalizeH="0" baseline="0" dirty="0">
                <a:ln>
                  <a:noFill/>
                </a:ln>
                <a:solidFill>
                  <a:srgbClr val="232629"/>
                </a:solidFill>
                <a:effectLst/>
                <a:latin typeface="MathJax_Math-italic"/>
              </a:rPr>
              <a:t>A</a:t>
            </a:r>
            <a:r>
              <a:rPr kumimoji="0" lang="en-US" altLang="en-US" sz="2000" b="0" i="0" u="none" strike="noStrike" cap="none" normalizeH="0" baseline="0" dirty="0">
                <a:ln>
                  <a:noFill/>
                </a:ln>
                <a:solidFill>
                  <a:srgbClr val="232629"/>
                </a:solidFill>
                <a:effectLst/>
                <a:latin typeface="Georgia" panose="02040502050405020303" pitchFamily="18" charset="0"/>
              </a:rPr>
              <a:t> and </a:t>
            </a:r>
            <a:r>
              <a:rPr kumimoji="0" lang="en-US" altLang="en-US" sz="2000" b="0" i="0" u="none" strike="noStrike" cap="none" normalizeH="0" baseline="0" dirty="0">
                <a:ln>
                  <a:noFill/>
                </a:ln>
                <a:solidFill>
                  <a:srgbClr val="232629"/>
                </a:solidFill>
                <a:effectLst/>
                <a:latin typeface="MathJax_Math-italic"/>
              </a:rPr>
              <a:t>B</a:t>
            </a:r>
            <a:r>
              <a:rPr kumimoji="0" lang="en-US" altLang="en-US" sz="2000" b="0" i="0" u="none" strike="noStrike" cap="none" normalizeH="0" baseline="0" dirty="0">
                <a:ln>
                  <a:noFill/>
                </a:ln>
                <a:solidFill>
                  <a:srgbClr val="232629"/>
                </a:solidFill>
                <a:effectLst/>
                <a:latin typeface="Georgia" panose="02040502050405020303" pitchFamily="18" charset="0"/>
              </a:rPr>
              <a:t> are independent,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32629"/>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32629"/>
                </a:solidFill>
                <a:latin typeface="Georgia" panose="02040502050405020303" pitchFamily="18" charset="0"/>
              </a:rPr>
              <a:t> But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32629"/>
                </a:solidFill>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32629"/>
                </a:solidFill>
                <a:latin typeface="Georgia" panose="02040502050405020303" pitchFamily="18" charset="0"/>
                <a:sym typeface="Wingdings" panose="05000000000000000000" pitchFamily="2" charset="2"/>
              </a:rPr>
              <a:t> </a:t>
            </a:r>
            <a:r>
              <a:rPr lang="en-US" altLang="en-US" sz="2000" dirty="0">
                <a:solidFill>
                  <a:srgbClr val="232629"/>
                </a:solidFill>
                <a:latin typeface="Georgia" panose="02040502050405020303" pitchFamily="18" charset="0"/>
              </a:rPr>
              <a:t> </a:t>
            </a:r>
            <a:r>
              <a:rPr kumimoji="0" lang="en-US" altLang="en-US" sz="2000" b="0" i="0" u="none" strike="noStrike" cap="none" normalizeH="0" baseline="0" dirty="0">
                <a:ln>
                  <a:noFill/>
                </a:ln>
                <a:solidFill>
                  <a:srgbClr val="232629"/>
                </a:solidFill>
                <a:effectLst/>
                <a:latin typeface="Georgia" panose="02040502050405020303" pitchFamily="18" charset="0"/>
              </a:rPr>
              <a:t>but they are not conditionally independent given </a:t>
            </a:r>
            <a:r>
              <a:rPr kumimoji="0" lang="en-US" altLang="en-US" sz="2000" b="0" i="0" u="none" strike="noStrike" cap="none" normalizeH="0" baseline="0" dirty="0">
                <a:ln>
                  <a:noFill/>
                </a:ln>
                <a:solidFill>
                  <a:srgbClr val="232629"/>
                </a:solidFill>
                <a:effectLst/>
                <a:latin typeface="MathJax_Math-italic"/>
              </a:rPr>
              <a:t>C</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32629"/>
              </a:solidFill>
              <a:latin typeface="MathJax_Math-itali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32629"/>
                </a:solidFill>
                <a:effectLst/>
                <a:latin typeface="MathJax_Math-italic"/>
              </a:rPr>
              <a:t>    i.e</a:t>
            </a:r>
            <a:r>
              <a:rPr lang="en-US" altLang="en-US" sz="2000" dirty="0">
                <a:solidFill>
                  <a:srgbClr val="232629"/>
                </a:solidFill>
                <a:latin typeface="MathJax_Math-italic"/>
              </a:rPr>
              <a:t>.,  </a:t>
            </a:r>
            <a:r>
              <a:rPr kumimoji="0" lang="en-US" altLang="en-US" sz="2000" b="0" i="0" u="none" strike="noStrike" cap="none" normalizeH="0" baseline="0" dirty="0">
                <a:ln>
                  <a:noFill/>
                </a:ln>
                <a:solidFill>
                  <a:srgbClr val="232629"/>
                </a:solidFill>
                <a:effectLst/>
                <a:latin typeface="Georgia" panose="02040502050405020303" pitchFamily="18" charset="0"/>
              </a:rPr>
              <a:t>if you know that </a:t>
            </a:r>
            <a:r>
              <a:rPr kumimoji="0" lang="en-US" altLang="en-US" sz="2000" b="0" i="0" u="none" strike="noStrike" cap="none" normalizeH="0" baseline="0" dirty="0">
                <a:ln>
                  <a:noFill/>
                </a:ln>
                <a:solidFill>
                  <a:srgbClr val="232629"/>
                </a:solidFill>
                <a:effectLst/>
                <a:latin typeface="MathJax_Math-italic"/>
              </a:rPr>
              <a:t>C</a:t>
            </a:r>
            <a:r>
              <a:rPr kumimoji="0" lang="en-US" altLang="en-US" sz="2000" b="0" i="0" u="none" strike="noStrike" cap="none" normalizeH="0" baseline="0" dirty="0">
                <a:ln>
                  <a:noFill/>
                </a:ln>
                <a:solidFill>
                  <a:srgbClr val="232629"/>
                </a:solidFill>
                <a:effectLst/>
                <a:latin typeface="Georgia" panose="02040502050405020303" pitchFamily="18" charset="0"/>
              </a:rPr>
              <a:t> has happened, then knowing </a:t>
            </a:r>
            <a:r>
              <a:rPr kumimoji="0" lang="en-US" altLang="en-US" sz="2000" b="0" i="0" u="none" strike="noStrike" cap="none" normalizeH="0" baseline="0" dirty="0">
                <a:ln>
                  <a:noFill/>
                </a:ln>
                <a:solidFill>
                  <a:srgbClr val="232629"/>
                </a:solidFill>
                <a:effectLst/>
                <a:latin typeface="MathJax_Math-italic"/>
              </a:rPr>
              <a:t>A</a:t>
            </a:r>
            <a:r>
              <a:rPr kumimoji="0" lang="en-US" altLang="en-US" sz="2000" b="0" i="0" u="none" strike="noStrike" cap="none" normalizeH="0" baseline="0" dirty="0">
                <a:ln>
                  <a:noFill/>
                </a:ln>
                <a:solidFill>
                  <a:srgbClr val="232629"/>
                </a:solidFill>
                <a:effectLst/>
                <a:latin typeface="Georgia" panose="02040502050405020303" pitchFamily="18" charset="0"/>
              </a:rPr>
              <a:t> tells you a lot about </a:t>
            </a:r>
            <a:r>
              <a:rPr kumimoji="0" lang="en-US" altLang="en-US" sz="2000" b="0" i="0" u="none" strike="noStrike" cap="none" normalizeH="0" baseline="0" dirty="0">
                <a:ln>
                  <a:noFill/>
                </a:ln>
                <a:solidFill>
                  <a:srgbClr val="232629"/>
                </a:solidFill>
                <a:effectLst/>
                <a:latin typeface="MathJax_Math-italic"/>
              </a:rPr>
              <a:t>B</a:t>
            </a:r>
            <a:r>
              <a:rPr kumimoji="0" lang="en-US" altLang="en-US" sz="2000" b="0" i="0" u="none" strike="noStrike" cap="none" normalizeH="0" baseline="0" dirty="0">
                <a:ln>
                  <a:noFill/>
                </a:ln>
                <a:solidFill>
                  <a:srgbClr val="232629"/>
                </a:solidFill>
                <a:effectLst/>
                <a:latin typeface="Georgia" panose="02040502050405020303"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32629"/>
              </a:solidFill>
              <a:latin typeface="Georgia" panose="02040502050405020303" pitchFamily="18" charset="0"/>
            </a:endParaRPr>
          </a:p>
        </p:txBody>
      </p:sp>
    </p:spTree>
    <p:extLst>
      <p:ext uri="{BB962C8B-B14F-4D97-AF65-F5344CB8AC3E}">
        <p14:creationId xmlns:p14="http://schemas.microsoft.com/office/powerpoint/2010/main" val="41388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06D3-5179-4BB1-AF3D-3338B6C52BB0}"/>
              </a:ext>
            </a:extLst>
          </p:cNvPr>
          <p:cNvSpPr>
            <a:spLocks noGrp="1"/>
          </p:cNvSpPr>
          <p:nvPr>
            <p:ph type="title"/>
          </p:nvPr>
        </p:nvSpPr>
        <p:spPr>
          <a:xfrm>
            <a:off x="3455275" y="180427"/>
            <a:ext cx="5804338" cy="643868"/>
          </a:xfrm>
        </p:spPr>
        <p:txBody>
          <a:bodyPr>
            <a:normAutofit fontScale="90000"/>
          </a:bodyPr>
          <a:lstStyle/>
          <a:p>
            <a:r>
              <a:rPr lang="en-US" dirty="0">
                <a:solidFill>
                  <a:srgbClr val="C00000"/>
                </a:solidFill>
              </a:rPr>
              <a:t>Conditional Independence</a:t>
            </a:r>
            <a:endParaRPr lang="en-IN" dirty="0">
              <a:solidFill>
                <a:srgbClr val="C00000"/>
              </a:solidFill>
            </a:endParaRPr>
          </a:p>
        </p:txBody>
      </p:sp>
      <p:sp>
        <p:nvSpPr>
          <p:cNvPr id="3" name="Content Placeholder 2">
            <a:extLst>
              <a:ext uri="{FF2B5EF4-FFF2-40B4-BE49-F238E27FC236}">
                <a16:creationId xmlns:a16="http://schemas.microsoft.com/office/drawing/2014/main" id="{61BB9F69-9B35-46EF-8803-4BE9BC1F448F}"/>
              </a:ext>
            </a:extLst>
          </p:cNvPr>
          <p:cNvSpPr>
            <a:spLocks noGrp="1"/>
          </p:cNvSpPr>
          <p:nvPr>
            <p:ph idx="1"/>
          </p:nvPr>
        </p:nvSpPr>
        <p:spPr>
          <a:xfrm>
            <a:off x="1025672" y="1496011"/>
            <a:ext cx="10515600" cy="4750676"/>
          </a:xfrm>
        </p:spPr>
        <p:txBody>
          <a:bodyPr>
            <a:normAutofit/>
          </a:bodyPr>
          <a:lstStyle/>
          <a:p>
            <a:pPr marL="0" indent="0">
              <a:lnSpc>
                <a:spcPct val="107000"/>
              </a:lnSpc>
              <a:spcAft>
                <a:spcPts val="800"/>
              </a:spcAft>
              <a:buNone/>
              <a:tabLst>
                <a:tab pos="17526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The relationship between conditional independence and Bayesian network structure is important for understanding how Bayesian networks work</a:t>
            </a:r>
          </a:p>
          <a:p>
            <a:pPr marL="0" indent="0">
              <a:lnSpc>
                <a:spcPct val="107000"/>
              </a:lnSpc>
              <a:spcAft>
                <a:spcPts val="800"/>
              </a:spcAft>
              <a:buNone/>
              <a:tabLst>
                <a:tab pos="17526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1.  Casual chains</a:t>
            </a:r>
          </a:p>
          <a:p>
            <a:pPr marL="0" indent="0">
              <a:lnSpc>
                <a:spcPct val="107000"/>
              </a:lnSpc>
              <a:spcAft>
                <a:spcPts val="800"/>
              </a:spcAft>
              <a:buNone/>
              <a:tabLst>
                <a:tab pos="17526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2.  Common Causes</a:t>
            </a:r>
          </a:p>
          <a:p>
            <a:pPr marL="0" indent="0">
              <a:lnSpc>
                <a:spcPct val="107000"/>
              </a:lnSpc>
              <a:spcAft>
                <a:spcPts val="800"/>
              </a:spcAft>
              <a:buNone/>
              <a:tabLst>
                <a:tab pos="17526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3.  Common Effects </a:t>
            </a:r>
          </a:p>
          <a:p>
            <a:pPr marL="0" indent="0">
              <a:lnSpc>
                <a:spcPct val="107000"/>
              </a:lnSpc>
              <a:spcAft>
                <a:spcPts val="800"/>
              </a:spcAft>
              <a:buNone/>
              <a:tabLst>
                <a:tab pos="1752600" algn="l"/>
              </a:tabLst>
            </a:pPr>
            <a:r>
              <a:rPr lang="en-IN" dirty="0">
                <a:latin typeface="Calibri" panose="020F0502020204030204" pitchFamily="34" charset="0"/>
                <a:ea typeface="Calibri" panose="020F0502020204030204" pitchFamily="34" charset="0"/>
                <a:cs typeface="Times New Roman" panose="02020603050405020304" pitchFamily="18" charset="0"/>
              </a:rPr>
              <a:t>4.  </a:t>
            </a:r>
            <a:r>
              <a:rPr lang="en-IN" dirty="0">
                <a:effectLst/>
                <a:latin typeface="Calibri" panose="020F0502020204030204" pitchFamily="34" charset="0"/>
                <a:ea typeface="Calibri" panose="020F0502020204030204" pitchFamily="34" charset="0"/>
                <a:cs typeface="Times New Roman" panose="02020603050405020304" pitchFamily="18" charset="0"/>
              </a:rPr>
              <a:t>D- Separation </a:t>
            </a:r>
            <a:endParaRPr lang="en-IN" dirty="0"/>
          </a:p>
        </p:txBody>
      </p:sp>
    </p:spTree>
    <p:extLst>
      <p:ext uri="{BB962C8B-B14F-4D97-AF65-F5344CB8AC3E}">
        <p14:creationId xmlns:p14="http://schemas.microsoft.com/office/powerpoint/2010/main" val="414486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20E0-7BF2-4A7B-8E7C-78829E1DCCE8}"/>
              </a:ext>
            </a:extLst>
          </p:cNvPr>
          <p:cNvSpPr>
            <a:spLocks noGrp="1"/>
          </p:cNvSpPr>
          <p:nvPr>
            <p:ph type="title"/>
          </p:nvPr>
        </p:nvSpPr>
        <p:spPr>
          <a:xfrm>
            <a:off x="387021" y="936699"/>
            <a:ext cx="3386959" cy="633358"/>
          </a:xfrm>
        </p:spPr>
        <p:txBody>
          <a:bodyPr>
            <a:normAutofit fontScale="90000"/>
          </a:bodyPr>
          <a:lstStyle/>
          <a:p>
            <a:r>
              <a:rPr lang="en-US" dirty="0">
                <a:solidFill>
                  <a:srgbClr val="C00000"/>
                </a:solidFill>
              </a:rPr>
              <a:t>Causal chains</a:t>
            </a:r>
            <a:endParaRPr lang="en-IN" dirty="0">
              <a:solidFill>
                <a:srgbClr val="C00000"/>
              </a:solidFill>
            </a:endParaRPr>
          </a:p>
        </p:txBody>
      </p:sp>
      <p:sp>
        <p:nvSpPr>
          <p:cNvPr id="18" name="TextBox 17">
            <a:extLst>
              <a:ext uri="{FF2B5EF4-FFF2-40B4-BE49-F238E27FC236}">
                <a16:creationId xmlns:a16="http://schemas.microsoft.com/office/drawing/2014/main" id="{FEC13016-DBFC-4CA6-A615-82B2CEA33E24}"/>
              </a:ext>
            </a:extLst>
          </p:cNvPr>
          <p:cNvSpPr txBox="1"/>
          <p:nvPr/>
        </p:nvSpPr>
        <p:spPr>
          <a:xfrm>
            <a:off x="1060615" y="2952044"/>
            <a:ext cx="9891166" cy="1260345"/>
          </a:xfrm>
          <a:prstGeom prst="rect">
            <a:avLst/>
          </a:prstGeom>
          <a:noFill/>
        </p:spPr>
        <p:txBody>
          <a:bodyPr wrap="square">
            <a:spAutoFit/>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probability of C given B is exactly same as probability of C, given both B an A. Knowing that A has occurred does not make any difference to our belief about C of we know that B has occurred</a:t>
            </a:r>
          </a:p>
        </p:txBody>
      </p:sp>
      <p:pic>
        <p:nvPicPr>
          <p:cNvPr id="4" name="Picture 3">
            <a:extLst>
              <a:ext uri="{FF2B5EF4-FFF2-40B4-BE49-F238E27FC236}">
                <a16:creationId xmlns:a16="http://schemas.microsoft.com/office/drawing/2014/main" id="{97C393C2-88A1-422A-A4FE-2A16A25805BE}"/>
              </a:ext>
            </a:extLst>
          </p:cNvPr>
          <p:cNvPicPr>
            <a:picLocks noChangeAspect="1"/>
          </p:cNvPicPr>
          <p:nvPr/>
        </p:nvPicPr>
        <p:blipFill>
          <a:blip r:embed="rId2"/>
          <a:stretch>
            <a:fillRect/>
          </a:stretch>
        </p:blipFill>
        <p:spPr>
          <a:xfrm>
            <a:off x="3637346" y="635504"/>
            <a:ext cx="7525635" cy="192902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ED9DCA5-F604-4E0B-A7A1-2BD4179909C0}"/>
                  </a:ext>
                </a:extLst>
              </p14:cNvPr>
              <p14:cNvContentPartPr/>
              <p14:nvPr/>
            </p14:nvContentPartPr>
            <p14:xfrm>
              <a:off x="4971960" y="4305240"/>
              <a:ext cx="6471000" cy="1803960"/>
            </p14:xfrm>
          </p:contentPart>
        </mc:Choice>
        <mc:Fallback xmlns="">
          <p:pic>
            <p:nvPicPr>
              <p:cNvPr id="3" name="Ink 2">
                <a:extLst>
                  <a:ext uri="{FF2B5EF4-FFF2-40B4-BE49-F238E27FC236}">
                    <a16:creationId xmlns:a16="http://schemas.microsoft.com/office/drawing/2014/main" id="{FED9DCA5-F604-4E0B-A7A1-2BD4179909C0}"/>
                  </a:ext>
                </a:extLst>
              </p:cNvPr>
              <p:cNvPicPr/>
              <p:nvPr/>
            </p:nvPicPr>
            <p:blipFill>
              <a:blip r:embed="rId4"/>
              <a:stretch>
                <a:fillRect/>
              </a:stretch>
            </p:blipFill>
            <p:spPr>
              <a:xfrm>
                <a:off x="4962600" y="4295880"/>
                <a:ext cx="6489720" cy="1822680"/>
              </a:xfrm>
              <a:prstGeom prst="rect">
                <a:avLst/>
              </a:prstGeom>
            </p:spPr>
          </p:pic>
        </mc:Fallback>
      </mc:AlternateContent>
    </p:spTree>
    <p:extLst>
      <p:ext uri="{BB962C8B-B14F-4D97-AF65-F5344CB8AC3E}">
        <p14:creationId xmlns:p14="http://schemas.microsoft.com/office/powerpoint/2010/main" val="3263692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3412</TotalTime>
  <Words>2394</Words>
  <Application>Microsoft Office PowerPoint</Application>
  <PresentationFormat>Widescreen</PresentationFormat>
  <Paragraphs>276</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Calibri</vt:lpstr>
      <vt:lpstr>Calibri Light</vt:lpstr>
      <vt:lpstr>Georgia</vt:lpstr>
      <vt:lpstr>inherit</vt:lpstr>
      <vt:lpstr>MathJax_Math-italic</vt:lpstr>
      <vt:lpstr>Symbol</vt:lpstr>
      <vt:lpstr>Times New Roman</vt:lpstr>
      <vt:lpstr>Wingdings</vt:lpstr>
      <vt:lpstr>Office Theme</vt:lpstr>
      <vt:lpstr>Probabilistic reasoning - 2</vt:lpstr>
      <vt:lpstr>PowerPoint Presentation</vt:lpstr>
      <vt:lpstr> Bayesian Network  </vt:lpstr>
      <vt:lpstr> Bayesian Network :  Structure terminology </vt:lpstr>
      <vt:lpstr>PowerPoint Presentation</vt:lpstr>
      <vt:lpstr>Conditional Independence</vt:lpstr>
      <vt:lpstr>Example</vt:lpstr>
      <vt:lpstr>Conditional Independence</vt:lpstr>
      <vt:lpstr>Causal chains</vt:lpstr>
      <vt:lpstr>PowerPoint Presentation</vt:lpstr>
      <vt:lpstr>PowerPoint Presentation</vt:lpstr>
      <vt:lpstr>D – Separation </vt:lpstr>
      <vt:lpstr>PowerPoint Presentation</vt:lpstr>
      <vt:lpstr>PowerPoint Presentation</vt:lpstr>
      <vt:lpstr>Example </vt:lpstr>
      <vt:lpstr>Structure terminology - Markov Banket</vt:lpstr>
      <vt:lpstr>PowerPoint Presentation</vt:lpstr>
      <vt:lpstr>Markov Blanket</vt:lpstr>
      <vt:lpstr>PowerPoint Presentation</vt:lpstr>
      <vt:lpstr>Bayesian Inference</vt:lpstr>
      <vt:lpstr> Inference in Bayesian Network </vt:lpstr>
      <vt:lpstr>Probabilistic Reasoning over time</vt:lpstr>
      <vt:lpstr> Time and Uncertainty </vt:lpstr>
      <vt:lpstr>Transition and Sensor model</vt:lpstr>
      <vt:lpstr>Transition and Sensor model</vt:lpstr>
      <vt:lpstr>Inference in Temporal models</vt:lpstr>
      <vt:lpstr>Inference in Temporal models</vt:lpstr>
      <vt:lpstr>PowerPoint Presentation</vt:lpstr>
      <vt:lpstr>Why  HMM? </vt:lpstr>
      <vt:lpstr>What is an HMM?</vt:lpstr>
      <vt:lpstr>What is an HMM?</vt:lpstr>
      <vt:lpstr>What is an HMM?</vt:lpstr>
      <vt:lpstr>HMM Formalism</vt:lpstr>
      <vt:lpstr>HMM Components</vt:lpstr>
      <vt:lpstr>Example </vt:lpstr>
      <vt:lpstr>PowerPoint Presentation</vt:lpstr>
      <vt:lpstr>Example 1</vt:lpstr>
      <vt:lpstr>Inference in an HMM- Central problems in HMM</vt:lpstr>
      <vt:lpstr>PowerPoint Presentation</vt:lpstr>
      <vt:lpstr>Central problems in HMM modelling</vt:lpstr>
      <vt:lpstr>Evaluation </vt:lpstr>
      <vt:lpstr>Forward algorithm </vt:lpstr>
      <vt:lpstr>PowerPoint Presentation</vt:lpstr>
      <vt:lpstr>PowerPoint Presentation</vt:lpstr>
      <vt:lpstr>PowerPoint Presentation</vt:lpstr>
      <vt:lpstr>Forward Algorithm</vt:lpstr>
      <vt:lpstr>Decoding</vt:lpstr>
      <vt:lpstr>PowerPoint Presentation</vt:lpstr>
      <vt:lpstr>PowerPoint Presentation</vt:lpstr>
      <vt:lpstr>PowerPoint Presentation</vt:lpstr>
      <vt:lpstr>PowerPoint Presentation</vt:lpstr>
      <vt:lpstr>Difference between Forward algorithm and Viterbi </vt:lpstr>
      <vt:lpstr>HMM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Markov Models</dc:title>
  <dc:creator>Latha R</dc:creator>
  <cp:lastModifiedBy>Latha R</cp:lastModifiedBy>
  <cp:revision>265</cp:revision>
  <dcterms:created xsi:type="dcterms:W3CDTF">2021-05-06T14:52:46Z</dcterms:created>
  <dcterms:modified xsi:type="dcterms:W3CDTF">2023-03-16T01:40:12Z</dcterms:modified>
</cp:coreProperties>
</file>