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9" r:id="rId4"/>
    <p:sldId id="376" r:id="rId5"/>
    <p:sldId id="361" r:id="rId6"/>
    <p:sldId id="362" r:id="rId7"/>
    <p:sldId id="350" r:id="rId8"/>
    <p:sldId id="365" r:id="rId9"/>
    <p:sldId id="363" r:id="rId10"/>
    <p:sldId id="364" r:id="rId11"/>
    <p:sldId id="366" r:id="rId12"/>
    <p:sldId id="367" r:id="rId13"/>
    <p:sldId id="368" r:id="rId14"/>
    <p:sldId id="373" r:id="rId15"/>
    <p:sldId id="380" r:id="rId16"/>
    <p:sldId id="371" r:id="rId17"/>
    <p:sldId id="378" r:id="rId18"/>
    <p:sldId id="381" r:id="rId19"/>
    <p:sldId id="405" r:id="rId20"/>
    <p:sldId id="406" r:id="rId21"/>
    <p:sldId id="377" r:id="rId22"/>
    <p:sldId id="384" r:id="rId23"/>
    <p:sldId id="388" r:id="rId24"/>
    <p:sldId id="383" r:id="rId25"/>
    <p:sldId id="3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2AE12"/>
    <a:srgbClr val="CC33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1-21T05:18:25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13547 16316 0,'17'0'15,"1"0"48</inkml:trace>
  <inkml:trace contextRef="#ctx0" brushRef="#br0" timeOffset="2542.23">14834 16563 0,'0'-18'16,"-17"18"-16,-19 0 62,36-53-46,0 18 0,0 0-1,0 0 1,0-18 0,0 17-1,0 1 1,36 0-1,17 35 1,-53-71-16,70 36 16,-70 0-1,53 35 1,-53-36-16,35 36 16,18 0 30,-17 0-30,-1 18 0,0-18-1,18 53 1,35-18 15,-53-35-15,-35 35-16,36-35 15,-36 36 1,35-36 0,-35 53-1,0 0 1,0-18 0,0 0-1,35-35 1,-35 35-1,-17 1 1,17-1 0,0 0-1,-53 1-15,53-1 16,-36 0 0,-52 18 15,71-53 0,-36 53-15,0-53-16,-18 0 31,1 0-15,17 0-1,53-18 1,-106 18-1,106-35 1,-35 35 0,35-35-1,-36 35-15,36-36 16,-35 1 0,35 0 15,0-18-16,0 0 1,0 0 0,0 18-16,18 0 15,-18 52 17,88 19-17</inkml:trace>
  <inkml:trace contextRef="#ctx0" brushRef="#br0" timeOffset="3706.06">13758 17727 0,'0'0'0,"0"-35"0,53 0 0,0-18 16,-18 17-16,54 1 16,-54 0-16,0-1 15,-35 1-15,71-18 16,-71 0 0,0 0-16,0 18 15,-18 35-15,18-53 16,-35-17-16,-36 70 15,18 0 1,0 0 0,18 53-1,35 0 1,0 35-16,0-18 16,0 18-16,0 1 15,0 34-15,0-52 16,0 17-16,0-35 15,0 0-15,0-18 16,0 36 0,0-36-1,0 0 17,0-52-1,0-19-31,18 1 0,-18 0 15,0-18-15,35 17 16,0-52 0,36 53-1,-71 0 1,35 35-16,0 0 31,-35 17-31,36 19 16,-36 17 15,0-18-15,35-35-16,-35 35 15,35-35 17,1 0-17,17-18 1,-18-34-1,-35 16-15</inkml:trace>
  <inkml:trace contextRef="#ctx0" brushRef="#br0" timeOffset="4006.34">14517 17304 0,'0'0'0,"-35"0"16,35 17 0,-36 54-1,36-1-15,0 72 16,0-89 0,0-1-16,0 1 15,18 18 1,17-71-1,0 0 1,1 0-16,-1 0 16,0-53-1</inkml:trace>
  <inkml:trace contextRef="#ctx0" brushRef="#br0" timeOffset="4538.26">14764 17462 0,'0'53'31,"17"18"-15,-17-18-1,36-18 16,-54-35-15,18-17 15,0-19-15,0-17-16,0 18 16,18-18-1,-18 0 1,35 53-16,0-35 15,0 35 17,1 0-17,-36 35-15,35 0 16,-35 1 0,0 17-1,0-18 1,71-35-1,-71 35 1,17-35 0,36-17-1,18-36 1,-71 0 0,0 17-16</inkml:trace>
  <inkml:trace contextRef="#ctx0" brushRef="#br0" timeOffset="4755.07">15240 17251 0,'0'0'0,"0"53"15,35 0 1,18 0 0,0-18-16,-53 0 15,0 0-15,0 1 16,0-1-16,0 36 0,-70-19 15,-19 37 1,54-89 0,-18 35-16</inkml:trace>
  <inkml:trace contextRef="#ctx0" brushRef="#br0" timeOffset="6878.2">16351 16616 0,'0'-53'16,"0"18"15,-17 35-15,-89 0 0,88 0-16,-17 0 15,-18 35-15,53 0 16,-53 18-1,71-53-15,17 0 16,18 0 0,0 0-16,0 0 0,-18 0 15,36 0-15,-19 0 16,-16 35 0,-36 18-16,0 0 15,0-17-15,0 69 16,0-69-16,-18 17 15,-17-18-15,35 0 16,-88 18-16,35-53 16,-18 0-1,36 0 1,0-53-16,35 18 16,0-36-16,17 71 15,54-141-15,-36 88 16,53-53-16,-17 53 15,17-17-15,-17 17 16,-36 53-16,0-35 16,0 35-1</inkml:trace>
  <inkml:trace contextRef="#ctx0" brushRef="#br0" timeOffset="7153.46">16739 16334 0,'-17'0'15,"17"17"1,0 19 0,-71 34-1,71-35-15,-53 1 16,53 17-16,0-18 15,0 18 1,0-18-16,71-35 16,-18 0-1,0 0-15,17 0 16,-17-18-16,0 18 16</inkml:trace>
  <inkml:trace contextRef="#ctx0" brushRef="#br0" timeOffset="7581.81">16969 16528 0,'0'0'0,"-36"35"16,36 18 0,0-18-1,0 0 1,0-52 15,0-19-15,0-16-1,18 52 1,-18-36-16,35 36 16,18 0-1,0 0 16,-53 36-31,35-36 32,1 0 15,-36-36-32,0 1 1,0 0-16,0-1 15</inkml:trace>
  <inkml:trace contextRef="#ctx0" brushRef="#br0" timeOffset="7745.44">17304 16581 0,'0'0'0,"0"52"16,0-16-16,53-1 15,-53 71 1,-53-71 0,53 0-1</inkml:trace>
  <inkml:trace contextRef="#ctx0" brushRef="#br0" timeOffset="7882.09">17286 16933 0,'-35'-17'15,"35"34"-15</inkml:trace>
  <inkml:trace contextRef="#ctx0" brushRef="#br0" timeOffset="9707.14">15416 16387 0,'18'0'94,"-18"-36"-78,35 36-1,1-35-15,17 35 16,-53-35 0,70-1-1,-17 36-15,-18 0 16,-35-53-16,53 53 16,18-52-16,-1 16 15,-34 36 1,-36-35-16,35 35 15,53-35 1,-35 35 0,17-71-1,-17 71 1,-17-35-16,52 0 16,-18 35-1,19 0-15,-1-71 16,-18 71-16,36-53 0,-18 53 15,18-35-15,0 35 16,18-53-16,-36 53 16,18-35-1,-18 35-15,-18-53 0,-34 53 16,69 0-16,-34-35 16,52 35-16,1-71 15,-18 71-15,17 0 16,18-88-16,18 88 15,-18 0-15,36-53 16,-36 53-16,17-35 16,19 35-16,-54-53 0,54 53 15,-36 0-15,18-89 16,-18 89 0,0 0-16,88-52 15,-52 52-15,34-53 0,-34 53 16,-72 0-16,54-53 15,-53 53-15,-18 0 16,-17 0-16,17 0 16,-53 0-1,18-36 1,-18 36-16,1 0 16,17 0-16,-18 0 15,0 0 1,-35-35 109,35 35-125,1 0 15</inkml:trace>
  <inkml:trace contextRef="#ctx0" brushRef="#br0" timeOffset="10693.84">22472 14605 0,'0'0'0,"0"-35"31,-35 35-31,-18 0 16,0 0 0,18 0-1,-54 35 1,54-35-1,0 35-15,0 1 16,-36-36 0,71 105-16,-35-69 15,35 17 1,0-18-16,-36 18 16,36 17-1,0 1-15,0-18 16,0-18-1,18 0-15,-18 36 16,35-71 0,-35 35-16,89-35 15,-37 0 1,-16 0-16,17 0 16,-18 0-1,0 0-15,36 0 16,-1-35-1,-70 0-15,53 35 16,-18-36 0,-35-69-1,53 105 1,-53-71-16,0-17 0,36 52 16,-36 1-16,0 0 15,0-36 1,0 36-16,53-18 15,-53-35 1,-53 53-16,53-18 16,-36 0-1,36 0-15,-35 53 16,0 0 0,-36 0-16,-17 0 31,35 0-31,18 0 0,0 18 15,-1-18-15,1 0 16,35 35 0,-35-35-16,35 35 15,0 18 1,0-18 0,0 1-1,17-36 1,-17 35-16</inkml:trace>
  <inkml:trace contextRef="#ctx0" brushRef="#br0" timeOffset="14064.14">15752 17956 0,'-18'0'16,"18"36"46,-35-36-62,-1 0 16,36 53-16,-53-53 15,53 88 1,-70-88-16,35 0 16,35 53-16,-53-18 15,17 18 1,36-18-16,-88-35 0,88 35 15,-70-35-15,34 36 16,1-1-16,-35 18 16,34-53-16,-17 35 15,0-35-15,0 53 16,36-53-16,17 35 16,-124 18-16,71-53 15,18 0 1,0 53-16,0-53 15,-54 0 1,37 71-16,-54-71 16,35 35-1,54-35-15,-72 0 16,54 35-16,0-35 16,-36 0 15,36 0-31,35 36 0,-71-36 15,18 0 1,18 0 0,-18 0-1,0 0-15,0 0 16,-17 0 0,52 0-1,-52 0 1,34-18 15,1 18-31,-18 0 16,53-35-16,-53 35 15,0-36 1,0-17 0,18 18-1,35-18 1,-35 18-16,35 0 15,-35-18 1,35 18-16,0-18 16,0-36-16,0 54 15,0 0-15,0 0 16,0-18 0,0-18-16,0 36 15,0-53-15,0 35 0,0 0 16,0 18-16,0-54 15,0 36 1,0 18-16,35 35 16,-35-70-16,0 17 15,35 53-15,-35-36 16,35-34-16,1 17 16,17 18-1,-18 35 16,-35-36-31,18 36 16,52-88 0,-35 88-1,-35-35-15,36 0 16,-1 35 0,-35-36-1,53 36 1,-18-35-1,36 35-15,-18-35 16,-18 35-16,0 0 16,-35-35-1,53 35-15,-18 0 16,-35-36 0,53 36-16,0 0 15,-18 0-15,-35-35 16,71 35-1,-18 0 1,-18-35-16,36 35 31,-1 0-15,-17 0 0,-17-36-16,34 36 31,-35 0-16,36-52-15,-1 52 32,-17 0-17,-17 0 1,17 0 0,-18 0-1,0 0-15,36 0 16,-54 0-1,19 0-15,-1 0 16,18 0 0,-18 0-1,-35 17 1,71-17-16,-36 0 16,-35 35-16,53-35 15,-53 36-15,53-36 16,-18 35-1,18 0 1,18 18 0,-19 0 15,-52-18-15,53-35-16,-53 36 15,53-1 1,-53 0-1,53 0 1,-53 1 0,35-36-1,-35 88 1,0-53 15,0 0-15,0-17-1,0 17 17,-17-35-17,17 106-15,0-70 32,0-1-17,0 0 1,-53 36-1,53-18 1,0-18 0,0 0 15,-35-35-31,35 53 16,0-18-1,0 1 1,0-1-1,-36-35 1,36 18 0,-35-18-1,35 35 17,-35 18-17,0-53 32,35 17 47,-36-17 15</inkml:trace>
  <inkml:trace contextRef="#ctx0" brushRef="#br0" timeOffset="15217.91">14658 17939 0,'18'0'47</inkml:trace>
  <inkml:trace contextRef="#ctx0" brushRef="#br0" timeOffset="15898.67">14640 18009 0</inkml:trace>
  <inkml:trace contextRef="#ctx0" brushRef="#br0" timeOffset="16145.42">14693 17974 0,'0'0'0</inkml:trace>
  <inkml:trace contextRef="#ctx0" brushRef="#br0" timeOffset="17970.82">15416 18133 0,'-35'0'172</inkml:trace>
  <inkml:trace contextRef="#ctx0" brushRef="#br0" timeOffset="19161.84">19315 14958 0,'0'35'203</inkml:trace>
  <inkml:trace contextRef="#ctx0" brushRef="#br0" timeOffset="21958.2">17268 16210 0,'0'18'94,"0"17"-78,53 0-1,-53 18 1,71-53-16,-71 36 15,35-1-15,-35 35 16,35-34 0,-35 17-1,36-18-15,-36 18 16,0 35 0,0-53-16,0 1 15,0 16 1,-36-52-16,36 36 15,0-1 1,0 0 0,-35-35 15,35-17 188,-35 17-204,53 0 1,-36 0 31,18-71-32</inkml:trace>
  <inkml:trace contextRef="#ctx0" brushRef="#br0" timeOffset="22547.37">17286 16175 0,'18'17'32,"35"54"-17,0-18 1,-53-18-1,0 36 1,0-36 0,0 36-16,35-18 15,-35-1-15,0-16 16,0-1-16,0 0 16,0 1-16,0 17 15,0-1 1,0-16-1,-18-36 17,18-36 15,0 1-32</inkml:trace>
  <inkml:trace contextRef="#ctx0" brushRef="#br0" timeOffset="23821.49">14975 16298 0,'-17'0'16,"-19"0"-1,1-17 1,-35 17 0,17 0-1,-35-36 1,70 36-16,-123-70 16,53 70-1,-18 0-15,-18-53 16,54 53-16,-107-71 15,1 71-15,35 0 16,-71-53-16,1 53 16,17 0-16,-53 0 15,35 0-15,0 53 0,106-53 16,-70 0-16,17 89 16,1-37-16,52-52 15,-53 106-15,71-106 16,-53 36-16,70 17 15,0-18-15,1-35 16,-1 35-16,36-35 16,0 0-1,35 71 1,53-107 15,0 36-31,-18 0 16</inkml:trace>
  <inkml:trace contextRef="#ctx0" brushRef="#br0" timeOffset="25146.05">9895 16016 0,'0'-35'0,"0"0"16,-17 35-1,-19 0 1,-52 0 15,35 0-15,-35 52-1,53 1 1,0 18-16,35 35 31,0-89-31,17 107 16,-17-71-16,71 53 16,-71-36-1,70-17-15,-70 0 16,71 0-1,-1 0-15,-70-18 0,53 0 16,-17 1-16,34-36 16,-17 70-16,-18-70 15,1 36-15,17-36 16,17 0-16,-17 0 16,0 0-16,18 0 15,-36 0-15,35 0 16,-17-18-16,18 18 15,-18-71-15,17 71 0,-70-53 16,89 18-16,-54 0 16,53-36-1,-88 18 1,35-35-16,-35 53 16,0-18-16,53-35 15,-53 35-15,0-35 16,-17 35-16,17 0 15,0 18-15,-53-1 16,17 1-16,1-53 16,0 88-1,0-53-15,-1 0 0,1 53 16,35-35 0,-71 35-16,19-53 15,-54 53 1,53 0-16,-35 0 0,-18 0 15,35 0-15,-17 0 16,-18 35-16,71-35 16,-18 35-16,18-35 15,-36 0-15,36 0 16,35 36 0,0 17-1,-35-18 1,35 0-16,0 0 15,0 18-15,-36-53 16,36 53-16,0-18 16,0 1-16,0-1 15,36 0 1</inkml:trace>
  <inkml:trace contextRef="#ctx0" brushRef="#br0" timeOffset="26270.28">8855 16087 0,'0'0'0,"-88"53"15,52-53-15,1 70 16,35-35 0,-35-35-16,52 0 15,-17 36-15,36-1 32,-1-35-32,-35 53 15,35-53-15,18 35 31,-18-35-15,-35 35-16,36-35 16,17 53-1,-53-17 17,0-1-17,35-35-15,-35 35 16,-18 0-1,18 36 1,-35-71 0,35 18-1,-53-18 1,53 35 0,-35-35-1,-1 0 16,1-35-31,0 35 32,35-36-17,-35 36 1,35-35 0,0 0 15,35 35 47</inkml:trace>
  <inkml:trace contextRef="#ctx0" brushRef="#br0" timeOffset="26595.44">9013 16016 0,'-17'0'16,"-18"0"-16,-1 0 31,1 0-31,0 0 32,35 18-17,0 17 16,0 0-31</inkml:trace>
  <inkml:trace contextRef="#ctx0" brushRef="#br0" timeOffset="29569.39">32702 12876 0,'36'0'0,"-54"0"62,-52 0-15,70 18-31,-53-18-1,17 0 173,36 53-188</inkml:trace>
  <inkml:trace contextRef="#ctx0" brushRef="#br0" timeOffset="30306.82">33091 13547 0,'0'0'0,"88"0"16,-53 0-1,-53 0 32,18 17-31,-70-17-16,35 0 15,17 0 1,18-17 0,-35 17-1,52 0 17,36-53-32,0 53 15,-18 0-15,1 0 31,-36 17 1,-36-17-17,54 0 32,88 0-31</inkml:trace>
  <inkml:trace contextRef="#ctx0" brushRef="#br0" timeOffset="32207.99">28557 8978 0,'18'0'63,"0"0"-48</inkml:trace>
  <inkml:trace contextRef="#ctx0" brushRef="#br0" timeOffset="32431.19">28399 9084 0,'0'0'0,"-89"71"16,37-36-16,-72 35 16,53-52-16,-52 0 15,-53 35-15,87-53 16,-16 17-16,-1-17 16,18 0-16,35 0 15,35 0-15</inkml:trace>
  <inkml:trace contextRef="#ctx0" brushRef="#br0" timeOffset="33899.83">23354 14746 0,'18'0'15,"-1"0"32</inkml:trace>
  <inkml:trace contextRef="#ctx0" brushRef="#br0" timeOffset="36411.15">23319 14728 0,'-36'0'47,"36"-17"-32,0-18 1,-35 35 0,0-36-1,-53 36 1,35-35 0,0 35-1,-18 0 1,36 0-1,0 35 1,-1-35-16,36 71 16,-35-36-1,35 0 1,-35 1-16,52-36 16,-17 35-16,0 0 15,0 18 1,0-18-16,36 18 15,-36-17 1,53-36 0,-18 0 15,0 0-15,-35-36-16,0 1 15,35 35 1,-35-35-1,36 35 1,-1 0 15,-35 17-15,53-17 0,-53 36-1,35-36-15,-35 35 16,0 0-16,0 1 15,36-36-15,-1 0 47,0 0-47,0 0 16,1 0 0</inkml:trace>
  <inkml:trace contextRef="#ctx0" brushRef="#br0" timeOffset="37798.33">23283 14817 0,'0'-36'94,"0"-34"-63,-35 70-31,35-18 16,-35 18-16,-36 0 31,36-53-15,0 53-1,17 0-15,-53 0 16,19 36-1,16-36 1,36 35-16,-35 18 31,0-18-15,35 0-16,-53 18 31,53-18-15,0 1-16,0 17 15,0 17 1,0-34 0,35 16-1,0 19 17,1-71-32,-1 0 31,0 0-16,-35-18 1,18 18 0,35-88-16,-53 53 15,0 0 1,0 17-16,-18 18 16,-17 0-1,0 0 1,105 0 31,-17-53-47,18 53 15,-1 0-15,-35 0 0,1-35 16,-36 52 31,0 19-32,0 17 17,35-53-17,-35 35 1,0 0 0,35 0-1</inkml:trace>
  <inkml:trace contextRef="#ctx0" brushRef="#br0" timeOffset="39498.17">13794 18397 0,'-18'0'15,"18"-17"32,35 17-31,36 0 0,-18 0-1,-53-53 1,70 53-1,-70-35-15,36 35 16,-1-36-16,35 36 16,36 0-1,-106-53-15,53 18 16,18 35-16,-18-88 16,0 88-16,52-53 15,-52 0-15,0 53 16,-18 0-16,18 0 0,-53-53 15,71 53-15,-36 0 16,-35-35-16,35 35 16,36-35-1,-53 35 1,17 0 46,-70 17-30</inkml:trace>
  <inkml:trace contextRef="#ctx0" brushRef="#br0" timeOffset="40278.67">13935 18697 0,'35'0'31,"0"0"-15,53-17-1,-52-54 1,34 71-16,19-53 0,-19-17 16,54 17-16,17 17 15,-106-17-15,0 53 16,18 0-16,-53-17 16,35 17-1,-35-71 329</inkml:trace>
  <inkml:trace contextRef="#ctx0" brushRef="#br0" timeOffset="41409.61">15240 16351 0,'-35'0'109,"35"-17"79</inkml:trace>
  <inkml:trace contextRef="#ctx0" brushRef="#br0" timeOffset="41838.21">15240 16334 0,'35'0'141</inkml:trace>
  <inkml:trace contextRef="#ctx0" brushRef="#br0" timeOffset="43045.86">15258 16369 0,'-18'0'47,"18"-18"125,0 1-94,0-19-47,0 1-31,71 35 16,-71-88-16,52 35 15</inkml:trace>
  <inkml:trace contextRef="#ctx0" brushRef="#br0" timeOffset="43989.64">21960 15681 0,'-17'-18'63,"34"18"-17,19-35-30,52-35 0,-18 70-16,1-53 15,-36 53-15,36-71 16,-36 71-16,18 0 16,-53-35 15,53 35 0</inkml:trace>
  <inkml:trace contextRef="#ctx0" brushRef="#br0" timeOffset="44373.94">22084 15699 0,'53'0'15,"0"0"-15,-18 0 16,88 0 0,-70-71-16,53 36 15,-71 35-15,1-71 16,17 71-16,-18 0 47,-35-35-47,-18 35 109,-35 0-93</inkml:trace>
  <inkml:trace contextRef="#ctx0" brushRef="#br0" timeOffset="45837.63">16528 17374 0,'17'0'94,"19"-17"-94,16 17 16,54-36-1,18-34 1,-36 70-16,-35 0 16,35-71-16,-35 71 0,53-70 15,-36 70-15,-34 0 16,17-36-16,-18 36 31</inkml:trace>
  <inkml:trace contextRef="#ctx0" brushRef="#br0" timeOffset="46646.58">16616 17621 0,'17'0'78,"54"0"-62,-71-35-1,88 35-15,0-53 16,-35 53-16,88-106 15,-17 71-15,-54 35 0,1-53 16,0 53-16,-71-53 16,35 53 374,-53 0-390</inkml:trace>
  <inkml:trace contextRef="#ctx0" brushRef="#br0" timeOffset="48326.1">9807 17392 0,'0'35'16,"-53"-35"187,53-70-125,18 70-62,17-53-16,-35 0 15</inkml:trace>
  <inkml:trace contextRef="#ctx0" brushRef="#br0" timeOffset="49895.13">14252 17339 0</inkml:trace>
  <inkml:trace contextRef="#ctx0" brushRef="#br0" timeOffset="54259.24">15875 18397 0,'0'0'0,"-106"0"32,106 53-32,-70 0 15,34-53 1,1 35-16,0 18 15,0-53 1,-18 0-16,17 36 16,1-1-1,-18-35-15,-17 53 16,34-53 0,1 35-1,0-35-15,-1 53 16,-16-53-16,52 35 15,-89-35-15,54 36 16,0-36-16,-1 35 16,-16-35-16,16 35 0,-17-35 15,-17 35-15,-36 18 16,53-53 0,0 0-1,36 0-15,-107 0 16,89 0-16,-71 0 15,71 0-15,-18 0 16,0 0-16,-53 0 16,35 0-16,-17 0 31,0 0-15,88-17-1,-53 17-15,-17-36 16,17-16-1,17 52-15,1-36 16,-18 36 0,53-53-16,-70 18 15,17 0 1,0-36 0,18 36-1,35-18 1,-36 53-16,36-53 15,-53 18-15,53-53 16,0 52-16,0 1 16,0-18-16,-35 18 15,35-53 1,0 35-16,0 0 16,0 18-16,0-18 15,0 0-15,0-18 16,0 18-16,-35 18 15,35 0-15,0-18 16,0 18-16,0-71 16,0 70-16,0 1 15,17-18-15,-17-35 16,53 35 0,-17 0-16,-36 18 15,88-36 1,-53 71-1,-35-53-15,53 18 16,-18 35 0,18-53-1,-18 53 1,36 0 0,-18 0-1,-18 0 1,18 0-16,18 0 15,-1 0 1,-52 0 0,17 0-16,36 0 15,-18 0 1,0 0 0,-18 0-16,0 0 15,0 0-15,18 0 16,0 0-16,35 0 15,-35 0 1,0 0 0,0 0-16,0 0 15,-18 0 1,1 0-16,-1 0 0,0 0 16,0 0-16,1 0 15,-36 18-15,106-18 16,-36 0-1,-35 0-15,1 0 16,34 0 0,-52 0-1,52 0 1,-34 0-16,17 0 16,0 0-1,-53-18 1,52 18-16,-16 0 15,-36-35-15,53 35 16,-18 0 15,36-35-31,-54 35 32,36-36-32,-53-16 15,35 52 1,-35-53-1,18 53-15,-18-36 16,35 36 0,-35-53-16,36 53 15,-1-53-15,-35 1 16,0-1 0,88 53-1,-88-53-15,53 53 16,-53-36-16,0 1 15,35 0 1,0 0 0,-35-1-1,71-17 1,-71 36 0,35 17-16,-35-36 15,36 1 1,-1 35-16,-35-70 15,35 70 1,-35-71 0,124 71-16,-89-35 15,0 35 1,36-53 0,-18 53-1,-18-35-15,0-1 16,0 36-1,1 0 1,-1-35-16,0 35 16,1 0-1,17-35 1,35 35 15,-35 0-31,0 0 16,-1 0 15,19 0-15,-36 0-1,-17 0 1,-18 17-16,35-17 16,36 0-1,-36 0 1,-17 0 15,52 53-31,-35-17 31,1-1-15,-1-35 0,-35 35-16,35 0 15,-35 1 1,0-1-1,36-35 1,-36 35-16,0 1 16,35 34-1,-35-52 1,0 70 0,0-35-16,0 0 15,53-18 1,-53 0-1,0 1 1,0-1 0,0 0-1,0 18 1,0-18 0,0 54-1,0-54 1,0 18-1,0-18-15,0 0 16,0 1 0,0 17-1,0-18 1,0 0 0,-18-35-16,18 53 15,0 0 1,-53-18-1,53 0 1,-17-35-16,17 53 16,-36-53-1,-17 89-15,53-37 16,-35-52-16,0 71 16,35 0-1,-35-71-15,-1 35 16,-17-35-1,18 35-15,-18 36 16,0-71 0,18 35-16,0-35 15,35 35-15,-71-35 16,1 0 0,-1 71-1,1-71 1,17 0-16,-18 0 15,0 0 1,54 0 0,-18 0-1,-1 0-15,1 0 0,0 0 16,-36-35 0,54 35-1,-54 0 1,18 0-1,0-36 1,18 36 0,-18 0-1,-18 18 1,18-18 0,1 70 15,16-70-31,36 53 15,0 0 17,-35-53-32,35 53 15,0 18 1,0-18 0,0-18-16,-53-35 15,53 71-15,0-36 0,0 0 16,0 0-1,0 18-15,-53-17 16,53 69 0,-35-69-16,35-1 0,0 0 15,-35 0-15,-1 18 16,1-53 0,0 0-16,35 18 15,-71-18 1,1-18 15,17-70-15,53 35-16,0-17 15,0-18-15,0-71 16</inkml:trace>
  <inkml:trace contextRef="#ctx0" brushRef="#br0" timeOffset="55605.48">20232 17304 0,'0'0'0,"0"35"31,17-35-31,1 0 0,17 0 15,54 0-15,-1-53 16,0-17 0,0-19-16,71 1 15,-18-35-15,-18-1 0,-52 54 16,-71 17-16,35 0 16,-35 18-16,0-1 15,-17 36-15,-19 0 16,36-35-16,-88 35 15,18 0 1,34 18-16,1 35 16,35-18 15,0 53-15,0-53-16,0 1 15,18 17 1,-18-1-16,70 37 0,-70-36 15,0 17-15,0 1 16,36-18-16,-36 17 16,0-17-16,0-18 15,0 1-15,0 16 16,0-16 0,-18-36-1,18 35-15,-35-35 31,-1 0-15,36-35 0,-35 35-16</inkml:trace>
  <inkml:trace contextRef="#ctx0" brushRef="#br0" timeOffset="55757.85">20779 17304 0,'0'0'0,"17"-36"31,19 36-15,16-35-16,1 0 16,18 35-16,-1-71 15,-70 18-15,142 53 16</inkml:trace>
  <inkml:trace contextRef="#ctx0" brushRef="#br0" timeOffset="56045.92">21502 16651 0,'0'0'0,"-18"0"16,-35 0-1,18 0 1,35 53-16,-35-18 16,-1 1-16,36-1 15,0 18-15,-53 35 16,53-35-16,0 0 15,0-18-15,0 18 16,53 0-16,-17-18 0,34-35 16,18 0-1,-35 0-15,18-35 16,-71-18-16,70 0 16,-70-17-16,53 17 15</inkml:trace>
  <inkml:trace contextRef="#ctx0" brushRef="#br0" timeOffset="56505.44">21784 16775 0,'-35'17'16,"35"19"-1,0-1-15,0 18 16,0-18-16,0 0 16,-53-70 62,53 0-63,17-1-15,-17-69 16,36 105 0,-36-36-16,35 36 15,0 0 16,1 18-31,-36 17 16,70-35-16,-35 36 16,18-54 31,-53-17-32,0-1 1,0 1-1,-17-18 1,17 0 0,0 18-1,17 35-15</inkml:trace>
  <inkml:trace contextRef="#ctx0" brushRef="#br0" timeOffset="56763.74">22119 16475 0,'0'35'16,"124"53"-1,-124-53 1,35 18-16,-35 36 16,53-54-16,-53 53 15,0-35-15,0 0 16,-18-18-16,18 18 0,-53 0 15,18-18 1,-53 1 0,0-36-1,35 0 1</inkml:trace>
  <inkml:trace contextRef="#ctx0" brushRef="#br0" timeOffset="57311.48">21096 17939 0,'0'0'0,"-35"0"15,52 0 48,19 0-63,52-53 15,-18 53-15,19-88 16,34 35-16,142-18 16,-54-52-16,89 17 15,-106-18-15,-88 124 16,18-70-16,-71 70 15,-18 0-15,-53 0 79,-17 0-79,0 0 15,-54 53-15,36-18 16</inkml:trace>
  <inkml:trace contextRef="#ctx0" brushRef="#br0" timeOffset="58365.47">21272 17956 0,'0'0'0,"-88"36"16,88 34 0,53-70 15,35 0-31,18 0 15,71-70-15,-19-1 16,107-52-16,105-1 0,-123 18 16,88-52-16,-17 52 15,-89 35-15,-123 36 16,-35 35-16</inkml:trace>
  <inkml:trace contextRef="#ctx0" brushRef="#br0" timeOffset="63257.25">15099 18927 0,'0'-36'31,"0"-17"-15,0-35-1,18 88 1,-18-53-16,0 18 16,-36 35 77,36-53-93,-35 53 16,35-35-16,-35-1 16,35-16 15,17 52-16,-17-36 1,53 36-16,-53 53 78,-35-53-62,0-70 31,35 34-32,0-17-15,35 53 16,0-88-16,1 88 16,-1-35-16,0 35 31,-35 18-31,0 35 31,0 17-15,0-35-16,-18-35 0,-34 0 15,16 0 17,36 18-17,0-89 1,0 19-1,0 16-15,36 36 16,-1 0-16,0-35 16,0 35-1,-35 18 1,0 35 0,0 35-16,-17-35 15,-19-53 1,1 0-1,0 0 1,-36-89 15,107 19-15,-36 35-16,17 35 16,71-53-1,-52 53 1,-1 17 15,-35 19-31,0-1 16,53 0-1</inkml:trace>
  <inkml:trace contextRef="#ctx0" brushRef="#br0" timeOffset="64794.75">17180 17815 0,'0'-17'63,"0"-19"-48,18 36-15,-18-53 16,0 18 0,0 0-1,0-18-15,0 0 16,-35-18 0,-1 36-1,1 35 1,0 0 15,52 0 78,19 0-77,-36 18-17,0 17 17,-53-35-17,0 35 1,18-35-1,35-35 17,-36-18-17,36-17-15,0 17 16,18 53-16,-18-71 16,53 71-16,-18-70 15,0 70-15,-35 17 31,0 19-15,0-1 0,-17-35-16,17 35 15,-35-35-15,-1 35 16,1-35 15,0-17-15,35-19-1,0 1-15,0-18 16,17 53 0,-17-35-16,36 35 0,-1 0 15,-35-35-15,53 35 16,-53 17 0,35 19-1,-53-1 1,-34 35-1,-19-70 1,53 0 15,18-35 1,18-35-32,17 70 15,-35-53 1,71 53-16,17 0 15,-88 17 17,0 19-32,0 17 15,-53-53 1,18 52-16,-18-52 16,18 0-1,35-17 32,17-18-47,19 35 16,-36-36-16,88 36 15,-53 0 1,0 0-16,-35 18 16,36 17-16</inkml:trace>
  <inkml:trace contextRef="#ctx0" brushRef="#br0" timeOffset="65197.82">17163 17321 0,'0'0'0,"17"0"62,19 0-46,-36 36 0,52-1-16,-52 0 15,0 0 1,0 1-16,0 17 15,0-18-15,0 0 16,-17 18-16,-18 18 16,35-36-1,0-88 48</inkml:trace>
  <inkml:trace contextRef="#ctx0" brushRef="#br0" timeOffset="66010.69">17057 17268 0,'0'-35'15,"17"35"1,19 0 0,17 0-1,-53 71 1,0-36-1,-71 36 1,18-71 0,18 0-1,0 0 17,35-53-32,0 0 31,53 53-31,-53-36 0,52 36 15,-16 0-15,-1 0 16,-35 18 15,0 17-15,-35 1 0,17-36-1,-52 0 1,70-18-1,-36 18 1,36-35-16,0-1 16,18 36-1,17 0 1,-35 18 0,35-18-16,18 88 15,-53-35-15,0 18 16,36-18-16,-36 0 15,53 17-15,-53 1 16,0-18-16,0 0 16,0-18-16,0 35 0,0 1 15,0-18 1,-18-53 46,18-35-46,0-1 0,0 1-1,0-36 1</inkml:trace>
  <inkml:trace contextRef="#ctx0" brushRef="#br0" timeOffset="66550.39">17163 17780 0,'53'0'47,"-1"0"-31,-52 18-16,0 17 15,36-35-15,-36 35 16,0 0 0,-36-35-16,36 36 15,-70-36-15,70 35 16,-35-35-16,35-18 16,-53 18-16,53-53 15,0 18 1,17 35-1,-17-35-15,53 35 16,18 0 0,-54 0-1,-17 18-15,0 34 16,-17-16 0,-18-36-1,-1 35 1,-17-35-1,53-18-15,0-17 16,0-18 15,71 53-31,-53 0 16,17 0 0,-35 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1-21T05:19:49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22595 794 0</inkml:trace>
  <inkml:trace contextRef="#ctx0" brushRef="#br0" timeOffset="1088.47">19879 2787 0,'-18'0'203,"1"0"-203,-36 0 16,0-18-16,18-35 15,-36-35-15,36 53 16,17-36-16,1 36 16,17 0-16,0-36 15,35 36-15,18-18 16,70 35-16,18 1 16,0 17-16,1 0 15,87 35-15,-70 36 16,-71-18-16,-53-18 15,-17 0-15,-1 0 16,-17 18-16,18-17 16,-18-1-16,0 0 15,0-17-15,0 17 16,0-17-16,-18-18 47,1 0-32,-19 0-15,1 0 16,18 0-16,-19 0 0,1 0 16,17 0-16,1 0 15,-1 0 32</inkml:trace>
  <inkml:trace contextRef="#ctx0" brushRef="#br0" timeOffset="3443.17">18503 3034 0,'-35'0'94,"-53"0"-94,17 0 15,-17 0-15,35 0 16,-53 0-16,0 0 16,1 0-16,-19 0 15,18 0-15,53 0 16,-53-18-1,54 18-15,-72-17 16,54 17-16,17 0 0,17-18 16,1 18-16,17-18 15,-17 18 1,18 0 0,-1-17-1,0-1 1,-17 0-1,0-17-15,-18 0 16,18 17-16,35 1 0,-18-1 16,-17 18-16,17-53 15,0-70 1,18 87 0,0 1-16,0 0 15,0 17-15,0-17 16,0 0-16,18 35 15,-18-36-15,53 1 0,-18 17 16,-35 1 0,88-54-16,-35 36 15,53 17-15,-18-17 16,106-18-16,-88 53 16,35 0-16,-17-35 15,52 35-15,-35 0 16,0 0-16,36 17 15,-54 19-15,106 52 16,-87-35-16,16 0 16,-34 0-16,-1 17 15,-34-35-15,34 18 16,-70-17-16,35 34 16,-53-52-16,1 17 15,-1 0-15,0 1 16,-35-1-16,18 0 15,-18 1-15,0 16 16,0 19-16,0-36 16,0 18-16,-18-35 15,1 17-15,-19 0 16,1-17-16,0-18 16,-18 18-16,-18-18 15,1 0-15,-36 0 16,35 0-16,-17-18 15,18 18-15,-1-35 16,18 35-16,0-18 16,18 18-16,17 0 15,1 0 1</inkml:trace>
  <inkml:trace contextRef="#ctx0" brushRef="#br0" timeOffset="6022.38">17903 1905 0,'18'0'94,"-18"71"-16,0-54-78,0 54 16,0-18-16,0 0 15,0-18-15,0 18 16,0-18-1,0-17-15,0 17 16,0-17-16,0-1 16,0 1-16,0 0 15,0-1-15,0 1 16,0-1 0,0 1-1,0 17 1,0 1-16,0-19 15,0 1-15,0 0 16,0-1 0,0 1 15,-18-18 63</inkml:trace>
  <inkml:trace contextRef="#ctx0" brushRef="#br0" timeOffset="7468.67">17851 2434 0,'17'0'156,"1"0"-124,-1 0-1,1 0-31,0 0 31,17 18-15,-35-1-1,18 1-15,-1 0 16,1 17-16,-18-17 16,0-36 109,0 0-110,18 1-15,-1-1 16,-17 0-16,53 1 16,-18-18-16,-17 17 15,0 18-15,17-18 16,0-17-16,1 17 15,-1 1-15,-18-1 16,19 0-16,-19 18 16</inkml:trace>
  <inkml:trace contextRef="#ctx0" brushRef="#br0" timeOffset="8196.62">18644 2999 0,'0'0'0,"0"17"0,0 1 15</inkml:trace>
  <inkml:trace contextRef="#ctx0" brushRef="#br0" timeOffset="10222.81">18609 2928 0,'53'0'250,"35"0"-234,106 0-16,-88 0 15,-53 0-15,88 0 16,-70 0-16,-18 0 16,35 0-16,-71 0 15,-70 0 157,-35 18-172,53-18 16,-36 0-16,-34 35 15,16-35-15,-16 0 16,52 18-16,-36-1 16,-16-17-16,69 18 15,-17-18-15,36 0 16,-19 0-16,19 0 16,-1 0 15,1 0-16,-1 0-15,0 0 16,1 0-16,-1 0 16,36 0 234,-1 0-203,36 0-32,-18 0-15,1 0 16,-1 0-1,0 0-15,36 0 16,-36 0-16,18 0 0,35 0 16,-35 0-16,-18 0 15,18 0-15,-17 0 16,17 0-16,-18 0 16,0 0-1,18 0-15,-35 0 16,-1 0-16</inkml:trace>
  <inkml:trace contextRef="#ctx0" brushRef="#br0" timeOffset="16568.32">11377 6456 0,'18'0'110,"-1"0"-79,19 0-15,-1 0-16,-17 0 15,17 0 1,-18 0-16,54 0 16,-36 0-16,1 0 15,17-18-15,-36 18 16,1 0-16,17 0 15,-17 0-15,17 0 16,-17 0-16,-1 0 16,1 0-16,0 0 15,-1 0 1,1 0 0,-1 0 15,1 0-16,0 0 1,17 0 0,-17 0-16,-1 0 15,1-17-15,0 17 16,-1 0-16</inkml:trace>
  <inkml:trace contextRef="#ctx0" brushRef="#br0" timeOffset="18487.5">11342 6491 0,'17'0'157,"1"0"-126,-18 18 0,18-18-31,-1 0 16,1 0-1,0 0-15,-1 0 16,1 0 0,0 0-1,-1 0-15,18 0 16,1 0-16,-19 0 16,1 0-16,0 0 15,-1 0-15,1 0 16,0 0-16,-1 0 15,19 0-15,-19 0 16,1 0-16,17 0 16,-17 0-16,-1 0 15,1 0 1,0 0 15,-1 0 0,1 0-31,0 0 16,-1 0 0,1 0-1,-1 0-15</inkml:trace>
  <inkml:trace contextRef="#ctx0" brushRef="#br0" timeOffset="20015">12312 6562 0,'18'0'32,"17"0"30,-18 0-46,1 0-16,17-18 15,-17 18 1,0 0-16,17 0 16,-17 0-1,17 0-15,53-18 16,-70 18-16,70 0 15,-35 0-15,35 0 16,-35 0-16,-18 0 16,1 0-16,-1 0 15,-18 0 1,1 0 0,0 0-16,-1 0 15,19 0-15,17 0 16,-36 0-1,1 0-15,-1 0 32,1 0-1</inkml:trace>
  <inkml:trace contextRef="#ctx0" brushRef="#br0" timeOffset="20964.79">12400 6632 0,'18'0'63,"17"0"-47,53 0-16,-17 0 15,17 0-15,-35 0 16,35 0-16,36 0 15,-19 0-15,-16 0 16,-19-17-16,18 17 16,-70 0-16,35 0 15,-35 0-15</inkml:trace>
  <inkml:trace contextRef="#ctx0" brushRef="#br0" timeOffset="22248.25">10160 6597 0,'18'0'32,"35"0"-32,-1-18 15,-16 18 1,34-17-16,-52 17 16,70 0-16,-17 0 15,-54-18-15,36 18 16,0 0-16,18-18 15,-36 18-15,0-17 16,1 17 0,-19 0-16,1 0 15,-1 0-15,1 0 16,0 0-16,-18-18 16,17 18-16,1 0 15,0 0-15,-1 0 16,1 0-1</inkml:trace>
  <inkml:trace contextRef="#ctx0" brushRef="#br0" timeOffset="23386.06">9948 6703 0,'18'0'62,"0"0"-31,35 0 1,-1-18-32,1 18 15,36 0-15,-54-17 16,0-1-16,18 18 15,-18 0-15,1 0 16,-1 0-16,0 0 16,-17 0-1,-1 0-15,1 0 16,0 0-16,17 0 16,-17 0-16,17 0 15,0 0 1,-17 0-16,-1 0 15,1 0 1,0 0 15,-1 0-15,1 0-16,0 0 16,17 0-16,-17 0 15,-1 0 1</inkml:trace>
  <inkml:trace contextRef="#ctx0" brushRef="#br0" timeOffset="26589.91">9243 6438 0</inkml:trace>
  <inkml:trace contextRef="#ctx0" brushRef="#br0" timeOffset="31238.38">5362 6562 0,'18'0'16,"17"0"-1,18-53-15,0 17 16,-18-16-16,-35 16 16,36 1-1,-36 0-15,0-1 0,0 1 16,0-53 0,0 35-16,0 18 15,-18 35-15,18-53 16,-53 53-16,53-35 15,-53 35-15,0 17 16,53 36 0,0 18-1,0-36 1,0 18 0,53 0-1,-53 0-15,88 53 0,-88-54 16,88 37-16,-88-19 15,36 1-15,-36-18 16,70 0-16,-70 0 16,0 35-16,0-53 15,0 18 1,0-18-16,0 0 47,-35-35-47,35-17 15</inkml:trace>
  <inkml:trace contextRef="#ctx0" brushRef="#br0" timeOffset="31416.67">5415 6879 0,'0'-35'15,"18"35"-15,-18-53 16,88-18-16,35-34 16,-87 105-16,-1-53 15,-35 17 1</inkml:trace>
  <inkml:trace contextRef="#ctx0" brushRef="#br0" timeOffset="31686.1">5962 6068 0,'-53'0'16,"53"35"0,-71 0-16,71 1 15,0-1-15,53 35 16,-53-34-16,36-36 15,-36 70-15,53-70 16,-53 36-16,88-36 0,-35 0 16,-18 0-1,18-18 1,-53-35 0</inkml:trace>
  <inkml:trace contextRef="#ctx0" brushRef="#br0" timeOffset="32135.77">6156 6103 0,'0'18'0,"18"35"16,-18 17 15,35-70 0,-35-17 16,0-19-31,-18-34-16,18-1 16,18 36-1,-18 0 1,35 35-1,36 35 1,-71 0 0,35-35-16,-35 53 15,35 0-15,18-53 32,-18 0-1,-35-53-31,0 0 15,53 53 1,-53-106-16,-35 71 16</inkml:trace>
  <inkml:trace contextRef="#ctx0" brushRef="#br0" timeOffset="32353.48">6403 5680 0,'0'0'0,"35"0"0,-35 53 15,124 17-15,-124-35 16,35-35-16,18 89 16,-53-54-16,0 0 15,0 53-15,0-70 16,0 17-16,0 36 16,0-36-16,-18 0 15</inkml:trace>
  <inkml:trace contextRef="#ctx0" brushRef="#br0" timeOffset="33060.32">6967 6085 0,'0'0'0,"18"-17"31,70-36-15,-53 0 0,36 18-16,-36-1 15</inkml:trace>
  <inkml:trace contextRef="#ctx0" brushRef="#br0" timeOffset="33244.33">7056 6315 0,'0'0'0,"17"0"16,18-36 0,1 36-1,-36-70-15,53 70 16,-53-35-16,35-1 15,0 36-15,-35-35 16</inkml:trace>
  <inkml:trace contextRef="#ctx0" brushRef="#br0" timeOffset="34552.21">7444 5574 0,'0'-53'15,"53"0"1,-53 18-16,70 35 15,-70-35-15,71 52 16,-71 18 15,0 1-31,0-1 16,-18-35 0,-17 0 46,35 35 157,17-35 93,-17-17-312,36 17 16,-36 17 78,-18-17-79,36 0 32,-1 0-31,19 0-1,-1 0 1,0 36 0,-35 16-1,0-16 1,0-1 0,0 0-16,-35-35 0,35 53 15,-53 18 1,18-71-16,35 35 15,-36-35-15,1 0 32,35-18-17,0-70 1,35 53-16</inkml:trace>
  <inkml:trace contextRef="#ctx0" brushRef="#br0" timeOffset="35033.94">8132 5221 0,'0'-35'16,"-18"35"-16,0 0 15,18 53 1,-123-89-16,123 54 15,-53-18-15,53 88 16,-35-88 0,35 18-16,0 17 15,17 1 1,19-36-16,-1 0 16,0-71-1,0 71 16,-35-35-31,0 52 32,0 19-17,36 17-15,17 17 16,-53-17-16,0-18 16,35 1-1,0-36 1,-35 35-16,35 0 15,-35-53 1,36 18-16,-36-52 16</inkml:trace>
  <inkml:trace contextRef="#ctx0" brushRef="#br0" timeOffset="35375.04">8273 5151 0,'0'0'0,"0"-36"15,35-34 1,0 70 0,0 0-1,1 17 1,-36 54 0,0-18-16,-18-53 15,18 70 1,18-70-1,17 0 1,18 0 0,-18 0-1,-52 0-15,52 0 16,-53 0-16,18 53 16,-53-53-16,53 36 15,-53 34-15,-17-35 16,17 1-1,71-36-15,-18 35 16</inkml:trace>
  <inkml:trace contextRef="#ctx0" brushRef="#br0" timeOffset="36020.91">7902 6421 0,'-35'0'0,"70"-53"62,-35 17-46,53 1-16,-18-53 15,89 17-15,-54-17 16,-17-35-16,71 17 16,-54 18-16,1-1 15,-71 54-15,88 0 16,-88-53 0,35 88-16,36-36 0,-71 1 15,0 0 1,-18 70 31,18 0-47</inkml:trace>
  <inkml:trace contextRef="#ctx0" brushRef="#br0" timeOffset="36336.75">8184 6297 0,'0'0'0,"-52"35"16,87-88 15,0 18-15,18-18-16,-18 0 16,1-17-16,87-18 15,-88 35-15,1-36 16,52 89-16,-88-52 15,-18 52 48,36 0-32</inkml:trace>
  <inkml:trace contextRef="#ctx0" brushRef="#br0" timeOffset="38248.25">15434 3298 0,'-18'0'484</inkml:trace>
  <inkml:trace contextRef="#ctx0" brushRef="#br0" timeOffset="40640.61">11677 5856 0,'0'-18'47,"0"36"-31,0-36 140,0 36-140,18-18 265</inkml:trace>
  <inkml:trace contextRef="#ctx0" brushRef="#br0" timeOffset="41445.61">18538 4304 0</inkml:trace>
  <inkml:trace contextRef="#ctx0" brushRef="#br0" timeOffset="43857.9">30921 3810 0,'18'-35'218,"70"-1"-202,-35 19-16,17-18 16,-17 17-16,0 18 15,0-35-15,-18 35 16,-17 0-16,0 0 15,-1 0 17,1 0-1,-18 17 16,0 1-47,-106 35 15,53 0 1,-17-36-16,-1 1 16,18-18-16,-17 0 15,34 18-15,19-18 16,-1 0 0,36-18 46,17 18-46,0 0-16,0 0 15,-35 18 63</inkml:trace>
  <inkml:trace contextRef="#ctx0" brushRef="#br0" timeOffset="45285.51">18944 6720 0,'18'0'47,"17"0"-31,89 0-1,34 0-15,-17 0 16,-35 0-16,141 0 15,35 36-15,36-19 16,-18 19-16,70-36 16,-17 0-16,-71 35 15,36-35-15,-107 0 16,-70 0-16,-105 0 16,-54 0 62,-17 0-63,17 0-15</inkml:trace>
  <inkml:trace contextRef="#ctx0" brushRef="#br0" timeOffset="46233.94">23689 6491 0,'18'0'31,"87"0"-31,1 0 16,0 0-16,141 0 15,-70 0-15,105 0 16,-35 18-16,53 17 16,-89-35-16,142 18 15,-106 17-15,-71-35 16,1 0-16,34 35 15,-105-35-15,-35 0 16,-36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02T04:41:5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16810 15822 0,'18'0'15,"-1"0"1</inkml:trace>
  <inkml:trace contextRef="#ctx0" brushRef="#br0" timeOffset="3421.08">19121 16775 0,'0'-36'16,"0"1"15,-36 35-15,36 18 30,0 17-30,0 18 0,18 0-1,-18-18 1,35 18 0,-35-18 15,0-52 31,0-1-46,0-17 0,0-1-1,0 1 1,0-18-1,0 18 1,35 0 0,-35-1-1,71 36 1,-36 18 15,1 17-15,-36 36-1,35-71-15,-35 35 16,35-35 0,-35 35-1,35 1 1,18-36 15,-17 0-15,-1-18-1,0-17 1,0 0 0,-35-18-1</inkml:trace>
  <inkml:trace contextRef="#ctx0" brushRef="#br0" timeOffset="3749.12">19650 16563 0,'70'0'31,"-70"35"-15,53-35-1,0 53 1,-53 18 0,0 35-1,0-18 1,-53-35 0,53-18-1,-106 0 1</inkml:trace>
  <inkml:trace contextRef="#ctx0" brushRef="#br0" timeOffset="4311.49">18821 16581 0,'0'17'31,"-36"-17"-16,36 35 1,-35 1 0,35 52-1,0-17 1,0 34 0,18-52-1,17-17 1,0 52-1,106-53 1,-88-35 0,-17-18 15</inkml:trace>
  <inkml:trace contextRef="#ctx0" brushRef="#br0" timeOffset="5717.4">18768 16563 0,'0'0'0,"0"-35"63,17 35-63,-17-36 31,53 1 0,-17 35 1,-36-35-32,35 35 15,0 0 16,0 0-15,-35-35 0,53 35-1,-53-36 1,71 36 0,-53 0 15,17 0-16,0 0 17,0 0-17,1 0 1,17 0 15,17 0-15,-52 0 15,70 0 0,-88 18-15,35-18-16,18 0 31,-53 35-15,35-35-1,1 35 1,17-35 15,-53 36-15,35-36 15,-35 35-15,35 0-1,-35 1 32,0-1-15</inkml:trace>
  <inkml:trace contextRef="#ctx0" brushRef="#br0" timeOffset="7045.23">18838 17110 0,'36'0'93,"-1"0"-77,0 0 15,0 0 0,-35 35-31,36-35 16,-1 0 15,-17 0-31,52 0 32,-35 0-17,36 0 1,-36 0 31,18-18-32,18-17 1,-54 35 0,54 0-1,-36-35 1,18 35 15,-18 0-15,1-53-1,-1 53 17,0 0-17,-35-35 16,36 35-15,-1 0 0,0 0 15,-35-36-15</inkml:trace>
  <inkml:trace contextRef="#ctx0" brushRef="#br0" timeOffset="9825.82">22419 16775 0,'-35'0'78,"-1"0"-62,1 0 15,0 0-15,0 0 0,-1-71-1,36 53 1,-53-52-1,53 35 17,0-1-32,-35 1 15,35 0 1,0-18 0,0 0-1,0 0 1,0 0-1,0-18 1,18 19 0,-18 16-1,35 1 1,0 0 0,18-1-1,-17 1 1,52 35-1,-53-35 17,36 0-17,-36 35 1,35 0 0,1 0-1,-18 0 1,17 0-1,19 0 1,16 17 15,-105 19-15,106 16 0,-70-16-1,-1-1 1,35-35-1,-70 35 1,36 1 15,-1 69-15,0-69 0,-35 17-1,0-18 1,36 18-1,-36-18 1,0 0 0,0 1-1,0 17 1,-18-18 0,18 0-1,-35 0 1,-1 1-1,1-36 1,35 35 15,-53 0-15,-17-35 0,34 36-1,1-36 1,-53 35-1,35-35 1,-35 0 0,88 35-1,-53-35 1,-18 0 0,71 35-1,-35-35 1,0 0-1,-18 0 1,17 0 15,1 0-15,0 0 0,0 0-1,-18 0 1,17-17-1,1 17 1,0-36 0,0 36-1,35-35 1,0 0 0</inkml:trace>
  <inkml:trace contextRef="#ctx0" brushRef="#br0" timeOffset="10731.84">22401 16369 0,'0'18'31,"0"17"-15,0 18-1,0-18 1,36 18-1,-36-18 1,-18-88 62,18 18-62,0 0-1,0-1 1,35 36 0,1 0 15,-36-17-15,70 17-1,-70 35 32,0 0-31,18-35-1,-18 36 1,0-1 0,35-35-1,0 0 1,36 0 15,-53 0 0,-18-18-15,52-17 0,-52 0-1</inkml:trace>
  <inkml:trace contextRef="#ctx0" brushRef="#br0" timeOffset="11091.14">22772 16016 0,'0'18'47,"0"35"-31,0-18-1,0 0 1,0 0 0,-18-35-1,18 36 1,0-1 0</inkml:trace>
  <inkml:trace contextRef="#ctx0" brushRef="#br0" timeOffset="16074.31">19844 16669 0,'35'0'94,"-35"-18"-78,0-17 31,35 35-32,-35-35 1,53 35 0,-53-36-1,35 36 1,-35-17-1,36 17 1,-1-36 0,0-17-1,1 53 1,-36-17 0,53 17-16,-18-53 31,0 53-16,0 0 1,1-35 0,-1 35-1,53-36 1,-35 36 15,35-35-15,0 35-1,-17-35 1,0 35 0,-19 0-1,1 0 1,0 0 0,-17 0-1,16 0 1,19 0-1,-18 0 1,0 17 0,35-17-1,-53 0 1,18 36 15,18-36-15,-36 0-1,-35 35 1,53-35 0,-18 0-1,1 0 1,-1 0 0,-35 35-1,17-35 1,19 0-1,-36 36 1,70-36 0,-17 35-1,-17-35 32,-1 0 0,-35 35-31,35-35-1,18 0 1,-18 0 0,1 0 15,-1 35 0,0-35 47,-35-35 0,0 0-62</inkml:trace>
  <inkml:trace contextRef="#ctx0" brushRef="#br0" timeOffset="21260.59">20426 17851 0,'0'-36'0,"0"-17"31,0 18-15,0 0-1,-53-53 1,53 52 0,-35-17-1,-36 53 17,36 18-17,35 17-15,-53 18 16,53-17 15,0-1-15,0 0-1,53-35 1,17 0 0,-17 0-1,-17-35 1,16 0-1,-52-1 1,-17 36 31,17 36-31,53 16-1,-53-34-15,35 88 16,-35 0 15,0 17-15,0-70-1,0 53 1,-35-71 0,-36-35 15,18 0-16,-35-35 1,88-18 0,0 18-1,-18-36 1,18 36-16,36-36 16,52 18-1,-53-17 1,89 70-1</inkml:trace>
  <inkml:trace contextRef="#ctx0" brushRef="#br0" timeOffset="21619.91">20832 17445 0,'0'0'0,"-18"0"31,18 17-15,-53 19-1,53-1 1,0 0-1,0 1 1,0 34 0,0-17-1,0-18 1,35 1 0,36-1-1,17-53 1</inkml:trace>
  <inkml:trace contextRef="#ctx0" brushRef="#br0" timeOffset="22229.15">21061 17480 0,'0'0'15,"0"18"-15,0 52 47,17-34-31,-17-1 0,0-53 62,0-35-63,0 18 1,18 35 0,-18-35-1,35 35 1,1 0-1,-1 0 17,0 17-17,-35 36 1,0-17 0,35-1-1,-35 0 16,36-35-15,-1 0 0,0 0 15,-35-17-15,36 17-1,-36-36 1,0 1-16</inkml:trace>
  <inkml:trace contextRef="#ctx0" brushRef="#br0" timeOffset="22541.57">21378 17410 0,'36'0'16,"17"35"-1,-18 18 1,-35 0 0,35-53-1,-35 53-15,0 0 16,0-18 0,-18 18-1,18 17 1,-35-34-1</inkml:trace>
  <inkml:trace contextRef="#ctx0" brushRef="#br0" timeOffset="23306.98">21784 17462 0,'0'0'0,"35"0"78,1 0-62,17 0-1,-1 0 1,-16 0 0,-1 0-1,18 0 32,-53 18-31,0 17 62,0 36-47,-18-71-31,-17 35 31,-18 1-15,53-1-16,-53 0 16,-17-35-1,70 35 1,-36-35-1</inkml:trace>
  <inkml:trace contextRef="#ctx0" brushRef="#br0" timeOffset="23619.45">22172 17745 0,'35'0'16,"-35"35"-1,0 0 16,-17-35-31,-54 36 16,1-36 15,-54 105-15,89-105 0,35 36-1,-53-36 1,53-18-1</inkml:trace>
  <inkml:trace contextRef="#ctx0" brushRef="#br0" timeOffset="25462.73">22825 17357 0,'0'-18'31,"0"-17"-15,0-1-1,-36 36 1,1-35 0,-35 35-1,17 0 1,53 18 0,-71 17-1,36-35-15,35 35 16,0-17-1,17 53 1,19-71 15,17 0-15,70-18 0,-105-17-1,-18-18 16,0 88 32,70 53-32,-70-53-31,53 54 16,-53 17-1,36 17 1,-36 0 15,-18-70-15,18-17 0,-35-36-1,-36 0 1,1 0-1,-19-18 1,36-88 0,53-17-1,18 52 1,123 18 0,-17-35-1</inkml:trace>
  <inkml:trace contextRef="#ctx0" brushRef="#br0" timeOffset="25884.53">23495 17180 0,'-18'0'16,"-35"0"15,18 18-15,-18 17 0,18 0-1,35 1 1,0 17-1,-35-18 1,35 53 0,17-88-1,19 35 1,-1 36 0,0-71-1,89 0 1,-54-35-1</inkml:trace>
  <inkml:trace contextRef="#ctx0" brushRef="#br0" timeOffset="26493.77">23689 17304 0,'0'53'31,"0"-18"-15,18-35-1,-18 35 1,0 18 31,0-71 15,0-17-46,0-18 0,0-17-16,0-1 15,35 71 1,-17-35-1,17 35 1,35 0 0,-34 35 15,-36-17-15,0 17-1,35-35 1,-35 71-1,53-71 1,-18 0 15,0 0 1,-35-18-17,36-17 1,-36-36-16,0 36 15</inkml:trace>
  <inkml:trace contextRef="#ctx0" brushRef="#br0" timeOffset="26759.35">24112 16951 0,'0'-53'16,"0"71"31,0 17-31,0 0-16,0 1 15,0-19 1,0 18-1</inkml:trace>
  <inkml:trace contextRef="#ctx0" brushRef="#br0" timeOffset="27181.12">24342 16828 0,'0'0'0,"35"0"0,18 35 15,0 18 1,17-18 0,-17 88-1,-53-70 17,0 141-17,-88 0 1,88-123-1,-35-71 1,0 35 0,-1-35-1</inkml:trace>
  <inkml:trace contextRef="#ctx0" brushRef="#br0" timeOffset="27634.09">24888 17268 0,'0'-17'32,"18"17"30,17 0-62,18-35 16,-17 35-16,34 0 15,54-71 17,-71 71-17,-18-35 1,-70 35-1</inkml:trace>
  <inkml:trace contextRef="#ctx0" brushRef="#br0" timeOffset="27977.79">24959 17022 0,'0'0'0,"18"0"47,-18 17-31,35 18-1,-35 18 1,35 0-1,-35 53 1,35-71 0,-35 18-1,0-17 32</inkml:trace>
  <inkml:trace contextRef="#ctx0" brushRef="#br0" timeOffset="29305.57">25312 17039 0,'0'0'16,"17"0"-1,54 0 1,0-17 15,34 17-15,19-106-1,-89 35 1,36 36 0,-71-36-1,-18 71 1,-17-35 0,-36 35-1,54 0 1,-19 0-1,-17 18 1,53 17 0,0 0-1,0 18 1,53 35 15,-17 36-15,-36-71-1,0 0 1,0 17 0,0-35-1,0-52 63,0-18-62,0-1 0,0 1-16,35 0 15,0-1 1,0 36 15,1 0-15,-36 18 15,35-18-15,-35 53-1,35-53 1,1 35 0,-36 1-1,35-36 1,-35 52 15,35-52-15,0-17-1,18 17 1</inkml:trace>
  <inkml:trace contextRef="#ctx0" brushRef="#br0" timeOffset="29711.76">26423 16757 0,'0'0'0,"-71"0"47,71 18-31,-52 17-1,52 0-15,0 36 16,-71-1 15,71-17-15,0-18-1,0 89 1,0-89 0,71-35-1,17 53 1,-18-53 0,-34-18-16</inkml:trace>
  <inkml:trace contextRef="#ctx0" brushRef="#br0" timeOffset="30461.59">26652 16880 0,'0'0'0,"18"0"31,-18 36-15,0-1 0,0 0-1,0 18 17,18-53-17,-1-17 63,-17-19-62,0 19-16,36-72 31,-1 89-15,-35-35-1,35 35 1,0 0 0,1 0 15,-36 18 0,35-18-15,-35 35-1,0 0 1,53-17 0,-18-18 15,18 0 16,-53 35-32,35-35 17,1-17-1,-36-19-15</inkml:trace>
  <inkml:trace contextRef="#ctx0" brushRef="#br0" timeOffset="30742.77">27040 16563 0,'-35'0'15,"35"18"48,0 34-47,0-16 15</inkml:trace>
  <inkml:trace contextRef="#ctx0" brushRef="#br0" timeOffset="31023.96">27376 16545 0,'0'0'16,"176"53"0,-88 0-1,-53 106 1,-35-106 0,-53 35-1,1-35 1,-54 35-1,35-88 1,71 18 0</inkml:trace>
  <inkml:trace contextRef="#ctx0" brushRef="#br0" timeOffset="53424.94">18609 16598 0,'-35'0'16,"35"-35"15,0 0 47,0-1-62,0 1 15,0 0 31,17 0-30,-17-1 14,36 36-46,-36-35 32,35 35 15,0 0-32,-35-35 1,35 35-1,1-36 17,-1 36-1,-35-35 0,35 35-15,1 0-1,-36-35 1,35 35 15,-17 0 1,17 0-17,-35-35 16,35 35-15,0 0 15,18 0 1,-53-18-17,36 18 1,34 0 31,-52 0 0,52 0-16,-34 0 0,-19 0 0,19 0 1,-36 35-1,35-35 0,-35 35 0,35-35-15,0 0 15,-35 36 0,36-36 1,-1 0 15,0 0-32,-35 35 1,35-35 31,1 0 0,-1 0-16,0 0 0,-35 35-15,36-35-16,-19 0 47,-17 36-32,71-36 32,-36 0 0,-35 35-31,18-35-1,-18 35 32,35-35-47,-35 35 47,35-35-31,-35 36-1,35-36 16,-35 35-15,0-17 15,36-18 1,-36 35-17,0 0 16,0 0-15,35-35 0,-35 36-1,0-1 1,0 0 46,35-35-62,-35 36 16,0-1 15,36 0 1,-36 0-1,0 18 16,0-17-16,0-1-15,-18-35-1,18 35 1,0 0 15,-35-35-15,35 36-1,-53-1 1,53 0 0,-53-35 15,53 36-31,-35-1 15,-1-35 17,36 35-17,-35-35-15,35 35 16,-35-35 0,35 36 15,-88-36-31,52 35 31,1 0 0,-18 0 1,0-35-1,53 36-31,-35-36 31,0 0 0,35 35-15,-71-35 0,36 35-1,-36-35 16,36 0 1,0 0-1,-18 0 0,17 0 0,1 0-15,-18 0 15,18 0-15,0 0 0,35-17-1,-36 17-15,1 0 16,0 0-1,0 0 1,35-36 15,-36 36-15,1 0 0,0-35-1,35 0 1,-18 17-1,-35-35 1,0 53 0,53-17-1,-35-19 1,0 1 0,-1 0-1,36-36 32,-52 71-47,16-35 31,36 0 1,-35 35-32,35-36 15,0 1 1,-35 35-1,35-17 1,-36 17 15,36-36-31,0 1 32,0 0-1,0-1-16,0 1 1,0 0 15,18-18-15,-18-18 0,53 36 15,-18 0 0,-35 0 0,36 35-15,-36-36 0,17 36-1,-17-35 1,35 35-1,-35-35 1,36 35 0,-36-18 15,35 18-15,-35-35 15,35 35-16,1 0 1,-36-35 0,35 35 15,-35-36-15,35 36-16,0-35 15,1 35 16,-1 0-15,-35-35 0,35 35-1,1 0 17,-36 17 46,35 19-47</inkml:trace>
  <inkml:trace contextRef="#ctx0" brushRef="#br0" timeOffset="67796.52">20391 16087 0</inkml:trace>
  <inkml:trace contextRef="#ctx0" brushRef="#br0" timeOffset="71405.05">20496 15998 0,'0'18'141,"-17"-18"-141,17 35 31,-36-35-31,36 36 16,-35-36-1,35 35 1,0 0-1,-35-35 17,35 35-17,0 18 17,-18-53-17,18 36 1,0-1 15,0 0-15,-35-35 31,0 0 62,35 36-78,-36-1 32,54-35 155,0 0-186,52 0-1,-34 0-15,-36 35-1,17-35 1,18 0-1,18 35 1,-35-35 0,17 0-1,-35 36 17,36-36-17,-1 0 1,-35 35-1,35-35 1,-35-18 125</inkml:trace>
  <inkml:trace contextRef="#ctx0" brushRef="#br0" timeOffset="80527.95">27058 16492 0,'0'18'234,"0"0"-203,0 17 32,0 0 15,0 0-47,-18 1 32</inkml:trace>
  <inkml:trace contextRef="#ctx0" brushRef="#br0" timeOffset="81683.88">26547 16845 0,'0'-35'125,"35"35"-109,18 18 31,-53 17-16,0 0 16,17-35-31,-17 35-16</inkml:trace>
  <inkml:trace contextRef="#ctx0" brushRef="#br0" timeOffset="112332.93">27622 14182 0,'18'0'47,"0"0"-31,-1 0 30,1 0-14,0 0-17,35 0 32,17-18-47,-35 18 16,1-18-1,-36 1 110,0-1-109,-71 0 0,-52 1-1,34-1 1,-16 1 0,-36-19-1,-1 19 1,1-1-1,88 0 1,36 18 0</inkml:trace>
  <inkml:trace contextRef="#ctx0" brushRef="#br0" timeOffset="114223.11">20532 13229 0,'17'0'63,"1"0"-16</inkml:trace>
  <inkml:trace contextRef="#ctx0" brushRef="#br0" timeOffset="117378.62">20726 13476 0,'0'-53'0,"0"18"16,0 0-1,0-1 1,0-17 0,0 18 15,-18 35-16,18-35 1,-88 35 0,17-35-1,71-1 1,-53 36 0,18 0-1,0 36 1,-18-1 15,53 0-31,-71-35 16,36 88-1,35-17 17,-70-18-17,70-18 1,0 53-1,-36-52 1,36 16 0,0 1-1,36 0 1,-36-17 0,0-1-1,52 0 1,1 0-1,36 1 1,-19-1 0,1-35-1,-36 35 1,88-35 0,-87 0 15,34 53-16,-34-53 1,-19 0 0,54-35-16,-18 35 15,-18-35 1,0-1 0,0 1-1,18-18 1,-17 0-1,-36-17-15,0 17 16,0-53 0,0 18-1,0 17 1,0 1 0,0 17 15,-18 17-16,-17-16 1,-18 16 0,18 1-1,-54 35 1,54 0 0,-53 0-1,17 0 1,-52 0-1,88 0 1,-1 18 0,1-1 15,-18 36-15,53 0 15,35-53 0</inkml:trace>
  <inkml:trace contextRef="#ctx0" brushRef="#br0" timeOffset="118065.95">20638 13476 0,'0'-35'16,"-36"35"15,36-35-15,-35 35 0,0 0-1,-1 17 1,1 18-1,0-35 1,35 36 0,0-1 15,17-35-15,54 0 15,-71 35-16,53-35 1,0 0 0,-53 36-1,35-1 1,0-35 0,-35 53-1,-17-18 1,-36-35-1,18 35 1,-54-35 0,1 0 15,53-35-15</inkml:trace>
  <inkml:trace contextRef="#ctx0" brushRef="#br0" timeOffset="119581.26">20373 13899 0</inkml:trace>
  <inkml:trace contextRef="#ctx0" brushRef="#br0" timeOffset="120159.26">20285 14111 0</inkml:trace>
  <inkml:trace contextRef="#ctx0" brushRef="#br0" timeOffset="120284.22">20285 14129 0</inkml:trace>
  <inkml:trace contextRef="#ctx0" brushRef="#br0" timeOffset="122471.17">20355 14023 0,'-17'0'78,"17"-35"-47,-36 35-31,36 17 47,-35-17-47,35 36 63,-35-36-48,35 35 1,0 0 15,0-17-15,-35 35-1,-1-53 1,36 17-16,0 19 109,0 34-77,-35-35-17,-18-35 1,53 36-1,-35-1 1,35 0 15,0-17 16,-53-18-31,53 35-1,-53-35 1,53 35 0,0 1 31,-35-36-47,35 35 15,0 0 1,-71 1-1,18 16 17,18-52-17,35 18 17,0 17 14,0 1-30,-35-1 0,-18 18 31,53-18-16,-36-35-16,36 18 1,0 17 0,0 0 15,-35-35-31,35 36 31,-35-36-15,35 53 46,-35-53-30,35 88-17,0-53 1,-36-35-1,36 106 17,-35-106-32,35 35 15,0 18 32,0-18-31,0 1-1,-35-36 1,35 35 0,0 0 15,0 0 0,0-17 16,0 17-31,0 1-1,-35 34 17,35-35-17,0 1 16,0-19-15,0 19 15,0-1 1,-36 0-1,36 0-16,0 1 1,0-1 78,0 0-79,-35-35 79,35 36-94</inkml:trace>
  <inkml:trace contextRef="#ctx0" brushRef="#br0" timeOffset="124705.02">21131 13952 0,'0'0'0,"0"-35"94,36 35 0,-1 0-79,0 0-15,18 0 31,-53 18-15,53 17 15,-53 0-15,18 1 0,-18-1-1,35-35 1,0 53-1,-35 0 1,53-53 0,-18 35-1,-35 0 17,36-35-32,-1 0 31,-35 36-31,35-36 15,-35 35 1,36 0 15,-36 0-15,35 36 0,-35-18-1,35-18 1,-35 0-1,35 1 1,18 17 0,-17-18-1,-36 0 1,35 18 0,-35-18 15,0 1-31,18-36 15,-18 52 1,70-52 15,-70 36-15,35-36 0,-35 35-1,0 0 1,53 1-1,-53 34-15,71 1 16,-71-1 0,35-34-1,-35 16 1,35-16 0,1-1-1,34 0 16,1 1 1,-1 17-17,-70-18 17,36-35-17,16 53 1,19 0-1,-71-18 1,35-35 0,-35 35-1,36 0 1,-1 36 0,0-36-1,-35 36 1,35-71-1,-70 0 48,-18 35-32</inkml:trace>
  <inkml:trace contextRef="#ctx0" brushRef="#br0" timeOffset="126376.55">18503 14975 0,'0'-53'31,"-17"53"-15,-19 0 15,1 0-15,35 18 0,-35-18-1,-1 53 1,36-18-1,0 1-15,0-1 16,18-35 31,17 0-31,1 0-1,-36-35 1,35 35-1,-35-53 1,0 88 93,35-35-109,-35 35 16,0 1 0,0-1-16,0 18 31,35 88-15,-35-88-1,-17-18 1,17 0-1,-35 1 1,-1-36 0,1 0-1,-18 0 1,53-36 0,0 1-1,0-124 1,18 124-1,35-53 1</inkml:trace>
  <inkml:trace contextRef="#ctx0" brushRef="#br0" timeOffset="126751.4">18627 14887 0,'-18'0'31,"18"53"-31,0-35 16,0 52 15,35 1-15,-35-36-1,36 18 1,16-18 0,-16-35 15,-36-17-16,35-36 1</inkml:trace>
  <inkml:trace contextRef="#ctx0" brushRef="#br0" timeOffset="127391.89">18803 14940 0,'0'35'32,"0"1"-1,35-36-15,-35 35-1,0-53 95,0-17-95,0-36 1,36 71 15,-36-35-31,35 35 31,0 0-15,0 18 15,1-18 16,-36 35-16,35-35-15,-17 0 15,-18-18 0,0 1-15,0-54 0</inkml:trace>
  <inkml:trace contextRef="#ctx0" brushRef="#br0" timeOffset="127626.24">19103 14693 0,'0'0'0,"0"71"16,70-71-16,-17 35 31,-17-35-31,-36 106 16,0-36 0,0-17-1,0-17 1,-53 34-1,53-35 1</inkml:trace>
  <inkml:trace contextRef="#ctx0" brushRef="#br0" timeOffset="129219.62">22049 14005 0,'0'-17'15,"17"17"1,-17-36 0,-17 1-1,17-18 16,-36 53-31,1 0 16,0 0 0,0 0-1,-54 53 17,89 0-17,18-53 16,-18 35-15,35-35 0,1 0-1,-1 0 1,-35-35 0,17 0-1,-17-1 16,0 54 48,53 17-64,-53 1 1,0-1-1,71 0 1,-36 0 0,-35 54-1,-17-36 1,17 35 0,-71-88-1,18 0 1,18 0-1,0-18 1,35-17 0,17-18-1,71-18 1,-35-52 15</inkml:trace>
  <inkml:trace contextRef="#ctx0" brushRef="#br0" timeOffset="129641.4">22525 13652 0,'0'-35'16,"-18"35"-1,-17 18 32,35 17-31,-71 18-1,71-18 1,0 36 0,0 52-1,36-52 1,-19-71 0,19 35-1,-1-35 1,88-17-1,-87-19 1,-36 1 0</inkml:trace>
  <inkml:trace contextRef="#ctx0" brushRef="#br0" timeOffset="130266.26">22684 13794 0,'0'17'32,"0"19"-1,0 16-15,0-16 15,0-54 16,0-17-16,0 0-15,0-1-1,53 36 1,-53-35 15,35 35-15,-35 18-1,35-18 1,-35 35 0,35-35-1,-35 35 16,36-35 1,-36 35-32,53-35 31,-18-17-15,0 17-1,-35-35 1,35 35-1,-35-36 1,0 1 0</inkml:trace>
  <inkml:trace contextRef="#ctx0" brushRef="#br0" timeOffset="130547.43">22983 13370 0,'0'18'47,"0"17"-32,0 0 17,0 1-17</inkml:trace>
  <inkml:trace contextRef="#ctx0" brushRef="#br0" timeOffset="130891.1">23213 13441 0,'0'0'0,"106"0"31,-71 0-15,124 53-1,-71 35 1,-88-35 0,0 70-1,0-52 1,-71-1-1,36 36 1,-71-35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02T04:40:32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13617 10407 0</inkml:trace>
  <inkml:trace contextRef="#ctx0" brushRef="#br0" timeOffset="3952.23">13388 17039 0</inkml:trace>
  <inkml:trace contextRef="#ctx0" brushRef="#br0" timeOffset="13278.17">13317 10178 0</inkml:trace>
  <inkml:trace contextRef="#ctx0" brushRef="#br0" timeOffset="16121.24">13423 10319 0,'-35'0'125,"53"0"-109,17 0 31,0 0-16,0 0-15,18 0-1,0 0-15,0 17 16,0-17 0,18 53-1,-1 0 1,-17-53 15,-53 36-15,88-1-1,-52-35 1,-36 35 0,35-35-1,-53 35 126,-17-35-126,-36 36 1,-17-1 0,53-35-1,-36 35 1,36-35 0,0 0-1,-18 53 32,18-53-31,-1 0-1,36 18 1,-35-18-16,35 35 31,-35-35 0,52 0 1,19 0-17,-36-18 1</inkml:trace>
  <inkml:trace contextRef="#ctx0" brushRef="#br0" timeOffset="16714.86">14129 10795 0,'0'-18'15,"-18"18"1,-35 0 31,18 0-32,-18 0 1,-18 0 0,36 18-1,-71 53 1,71-71 0,0 35-1,-1-35 1,1 35-1,-18-35 17</inkml:trace>
  <inkml:trace contextRef="#ctx0" brushRef="#br0" timeOffset="17886.46">14393 10495 0,'0'35'93,"0"36"-77,0-18 0,0 17-1,0-52 1,0 53 0,0-36-1,0 0 1,0-52 109,0-19-78,0 1-16</inkml:trace>
  <inkml:trace contextRef="#ctx0" brushRef="#br0" timeOffset="19229.89">14305 10478 0,'0'-36'125,"18"36"-31,35 0-78,0 0-1,-53-53 1,35 53 0,0-35-1,0 0 16,-35-1 1,0 1-17,0 0 1,-17 35 0,17-53-1,-53 53 16,18 18 1,-1-18-1,36 35 16,0 0 0,0 0-32,0 18 17,0 0-1,0 0 0,0-17-15,0-1-1,0 0 1,0 0 0,0 1-1,0-1 1,0 0-1,0 0 17,18 1-1,-18-1 16</inkml:trace>
  <inkml:trace contextRef="#ctx0" brushRef="#br0" timeOffset="19667.29">14852 10160 0,'-18'0'46,"18"18"-46</inkml:trace>
  <inkml:trace contextRef="#ctx0" brushRef="#br0" timeOffset="20276.52">14552 10601 0,'0'-18'79,"-18"18"-64,-17 0 63,0 0-46</inkml:trace>
  <inkml:trace contextRef="#ctx0" brushRef="#br0" timeOffset="20870.14">14464 10636 0,'0'0'0,"0"-35"62,0-18-30,18 53-1,-18-35-15,35 35-1,0 0 16,0 35-15,-35 18 15,0-18-15,36 1 0,-36-1-1,0 0 1,0 0-1,0 1 1,35-1 15,0-35 16,0 0-31,1-18 15,-36-35-15,35 53-16,-35-88 15</inkml:trace>
  <inkml:trace contextRef="#ctx0" brushRef="#br0" timeOffset="21448.12">14870 10107 0,'-18'0'31,"18"18"16,0 52-31,-35-70-1,35 71 1,0 17 0,0 18-1,0 0 1,0-36-1,0-34 1,35 16 0,0-16 15,-35-1-15,53-35-1,0 35 1,-18-35-1,18-17 1</inkml:trace>
  <inkml:trace contextRef="#ctx0" brushRef="#br0" timeOffset="22291.67">15222 10354 0,'0'18'47,"0"35"-47,0-18 16,0 35-1,-35-34 1,35 70 0,0-54-1,18-52 32,-36 0-31,36-35-1,-18 0-15,0-36 16,0 36 0,0 0-1,35 35 17,18 0-1,-71 0-16,36 0 1,17 0 31,-35 17-31,0 19-1,53 17 16,-53-18-15,0 0-16,35 36 31,-35-54 1,36-17 14,-1 0-30,-35-35 0,0 0 15,35 35-31,-35-53 16,18 18-1,-18-1 1</inkml:trace>
  <inkml:trace contextRef="#ctx0" brushRef="#br0" timeOffset="22760.32">15628 10213 0,'0'18'47,"35"-18"-47,-35 35 16,0 0-1,53 36 1,-17 17-1,-36 0 1,0 0 0,0 18-1,0-35 17,-53-36-17,17 0 1,1 53-1,-71-88 1,106 36 0,-53-36-1,18 0 1,0 0-16</inkml:trace>
  <inkml:trace contextRef="#ctx0" brushRef="#br0" timeOffset="41334.03">13000 10213 0,'0'18'359,"0"-1"-359,0 1 16,0-1 0,0 1-1,0 0 1,0-1 109,0 1-78,0 0-32,0-1 1,0 1 0,0 0 30,0-1-14,0 1 46,0 0-31,0-1 15,0 1-31,0-1 1,0 1 61,-35 0 189,-1-18-267,19 0-15,-1 0 16,-17 17 0,-1-17-1,19 0 1,-1 18-1,1-18 1,-1 0 0,0 0 31,1 0-1,-1 0-30,0 18 0,1-18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B2B-A52D-49FC-AAE1-96DDF2637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856BB-2953-4C1F-9ACF-41E0F6EE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9FDB-23D8-4905-AACA-B886B247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666F-4639-4E5B-944E-130DA6C7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AE10-3161-48F6-81C6-D678CCE1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2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C32C-ED05-4734-AA75-A4A1AD26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7A374-BCB7-4C52-A66C-A22E47C00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C092-8FE8-4BCF-B0A0-9658E5C4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F7D2-68AC-4025-9315-75A44457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64D0-DC32-4A4B-91BD-4CBC1871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28A2-846F-4C1F-BFDD-4061C41EE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1B4F7-945E-4340-89BA-FC57F87B4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0441-CAB6-4837-9B19-DB56ADE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ABFA-2D60-4103-94C0-85CB9086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CB79-FE59-46D0-B11B-BC94117F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C88D-C90B-444F-B7DE-3CB9F192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3793-744F-48C6-8405-2B3945E6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6E1C-E9A7-468D-915E-759796BB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6F05-0250-4894-BF7F-1C9A040D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114C-6AF4-45E9-B87E-885BAD9F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1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FC7A-B652-4B78-90A6-925AEF36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AD96-336D-46B6-9D17-6D9A5171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3C27-55E6-4ECD-A811-579F89C5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0B2C-98BF-4B17-9DE9-207C3345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0687-7FFC-49B4-A773-663F6B14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DD78-4693-4ECA-B0BF-586019C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7361-D682-4DD6-9E63-B367BD12D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FEC6E-6568-4338-8E3E-5CC5F03E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45550-3AB9-41DE-A39A-D7435E0D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E4250-6DDA-4279-91EC-1519CC56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70C5-7195-4F91-B1F2-427437B1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7C0F-301E-46EF-A10B-C13B873D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EF13-0C08-4DF5-95BF-6E682A4D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F7F8-C2AC-404B-8277-2824494D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28AC4-0351-41A9-9714-616D4994E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E8AC3-CCB0-4225-B2BB-EF40ECB6E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F5E87-73D7-41F1-B27B-3368320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EA838-C39C-498E-864C-D45E9704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08BE8-E230-4AF0-82F1-B2ACEA96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3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F4D9-A224-4BE4-8F4E-9DA59361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AC515-09AC-4D61-AF9E-04EA1A01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26CF8-943E-4CB7-A2B2-A948DA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9E1AF-9019-4F01-BEBA-8937FFC9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3BDAD-138A-4B77-B7E8-505D954B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F1435-4003-49F0-960D-BE477CFF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45B5A-6860-4F48-8E7B-7149DE49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4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7A2D-39F7-4BA1-A292-5C85CC58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839A-D34E-437D-9BBE-6222CDDB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F2866-D040-47D6-B4A2-02AD0C93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9B4D0-52BA-4294-8C98-A4B45AD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98A7C-5489-43CC-9CD8-7F3725D9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EEA57-76BC-453C-BACB-A59510B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980F-CDAB-4366-9BB5-094D429E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6C478-C107-4225-B327-B4FEA7A59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AAD02-7AB7-4010-821D-C676D33E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A49F2-4858-4098-87B7-69A88FFD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4C60F-CBFB-4DA6-84CC-20E99990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1F93-E6D8-42A6-9A47-7216AF6D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39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C1EF7-00E4-4F46-A7E7-7245D90A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15A6B-72E4-4052-86C4-7E2CFCD9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9175A-E209-456F-9E32-E319A2B9A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88DB-5CBB-4BB0-9FEB-5D0AD06C79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C551-9ACE-45A4-A9BA-B0F164FC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2E17-E03C-4540-B769-0D5FF1987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6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9BCA-11A7-4A6E-A9F8-7B17380EF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8939" y="2405270"/>
            <a:ext cx="5585792" cy="16598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Informed /Heuristic Search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8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E9272-41BF-451B-A9E8-260E745A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99" y="304800"/>
            <a:ext cx="6932939" cy="64793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70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52A5-22E0-41F3-B661-0FD927C7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966" y="175939"/>
            <a:ext cx="6130159" cy="1032751"/>
          </a:xfrm>
        </p:spPr>
        <p:txBody>
          <a:bodyPr>
            <a:normAutofit/>
          </a:bodyPr>
          <a:lstStyle/>
          <a:p>
            <a:pPr algn="ctr"/>
            <a:r>
              <a:rPr lang="en-US" sz="4000" i="0" u="none" strike="noStrike" baseline="0" dirty="0">
                <a:solidFill>
                  <a:srgbClr val="C00000"/>
                </a:solidFill>
              </a:rPr>
              <a:t>A* search: </a:t>
            </a:r>
            <a:br>
              <a:rPr lang="en-US" sz="3200" i="0" u="none" strike="noStrike" baseline="0" dirty="0">
                <a:solidFill>
                  <a:srgbClr val="C00000"/>
                </a:solidFill>
              </a:rPr>
            </a:br>
            <a:r>
              <a:rPr lang="en-US" sz="2200" i="0" u="none" strike="noStrike" baseline="0" dirty="0">
                <a:solidFill>
                  <a:srgbClr val="C00000"/>
                </a:solidFill>
              </a:rPr>
              <a:t>Minimizing the total estimated solution cost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2001-14A3-4EDF-A828-6B4EFCE1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297" y="1324303"/>
            <a:ext cx="10922875" cy="4929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The most widely-known form of best-first search is called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A*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search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It evaluates nodes by combining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g(n),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the cost to reach the node, 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h(n.),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the cost to get from the node to the goal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</a:rPr>
              <a:t>                        f(n)=g(n)+h(n)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             </a:t>
            </a:r>
            <a:r>
              <a:rPr lang="en-US" dirty="0">
                <a:latin typeface="Times New Roman" panose="02020603050405020304" pitchFamily="18" charset="0"/>
              </a:rPr>
              <a:t>g(n) 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</a:rPr>
              <a:t>gives the path cost from the start node to node n, and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         h(n) 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 th</a:t>
            </a:r>
            <a:r>
              <a:rPr lang="en-US" dirty="0">
                <a:latin typeface="Times New Roman" panose="02020603050405020304" pitchFamily="18" charset="0"/>
              </a:rPr>
              <a:t>e estimated cost of the cheapest path from n to the goal,</a:t>
            </a:r>
            <a:endParaRPr lang="en-IN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517EAA-3E4C-4D72-AC03-3F2C2083B60F}"/>
                  </a:ext>
                </a:extLst>
              </p14:cNvPr>
              <p14:cNvContentPartPr/>
              <p14:nvPr/>
            </p14:nvContentPartPr>
            <p14:xfrm>
              <a:off x="3117960" y="3232080"/>
              <a:ext cx="8877600" cy="361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517EAA-3E4C-4D72-AC03-3F2C2083B6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8600" y="3222720"/>
                <a:ext cx="889632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56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C382E6-9867-4477-9484-60A00ADB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48" y="468184"/>
            <a:ext cx="8784349" cy="62055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7C8AD6-C9D6-4DF9-88BE-80AD72E3CBAE}"/>
                  </a:ext>
                </a:extLst>
              </p14:cNvPr>
              <p14:cNvContentPartPr/>
              <p14:nvPr/>
            </p14:nvContentPartPr>
            <p14:xfrm>
              <a:off x="1930320" y="285840"/>
              <a:ext cx="9379440" cy="227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7C8AD6-C9D6-4DF9-88BE-80AD72E3C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960" y="276480"/>
                <a:ext cx="9398160" cy="22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01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68D9C2-1959-4D4A-802E-4EFEA8ED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66" y="495259"/>
            <a:ext cx="8143054" cy="613725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851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5B0049-6A2C-4377-A989-1BB35840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38" y="1334336"/>
            <a:ext cx="6348823" cy="4457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8CA95-6696-449F-92D9-1400E9B7490E}"/>
              </a:ext>
            </a:extLst>
          </p:cNvPr>
          <p:cNvSpPr txBox="1"/>
          <p:nvPr/>
        </p:nvSpPr>
        <p:spPr>
          <a:xfrm>
            <a:off x="1031184" y="6185872"/>
            <a:ext cx="10329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letter in each node is its name and the subscript digit is the heuristic value. All transitions have cost 1.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C3865-B992-4ECE-A935-12081E3FB002}"/>
              </a:ext>
            </a:extLst>
          </p:cNvPr>
          <p:cNvSpPr txBox="1"/>
          <p:nvPr/>
        </p:nvSpPr>
        <p:spPr>
          <a:xfrm>
            <a:off x="7113932" y="1504985"/>
            <a:ext cx="443533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Depth-first search.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</a:t>
            </a:r>
            <a:r>
              <a:rPr lang="en-US" sz="2800" dirty="0">
                <a:solidFill>
                  <a:schemeClr val="bg1"/>
                </a:solidFill>
              </a:rPr>
              <a:t>S A C H E B D F J K 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4F739-9D7F-4A54-83A1-CD7B69AC8995}"/>
              </a:ext>
            </a:extLst>
          </p:cNvPr>
          <p:cNvSpPr txBox="1"/>
          <p:nvPr/>
        </p:nvSpPr>
        <p:spPr>
          <a:xfrm>
            <a:off x="7113931" y="2782669"/>
            <a:ext cx="42464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Breadth-first</a:t>
            </a:r>
            <a:r>
              <a:rPr lang="en-US" dirty="0">
                <a:solidFill>
                  <a:srgbClr val="C00000"/>
                </a:solidFill>
              </a:rPr>
              <a:t> search.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  S A B C D E H F I 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5F9BC-511B-4B87-AC6F-65A536677AA4}"/>
              </a:ext>
            </a:extLst>
          </p:cNvPr>
          <p:cNvSpPr txBox="1"/>
          <p:nvPr/>
        </p:nvSpPr>
        <p:spPr>
          <a:xfrm>
            <a:off x="7113931" y="3884106"/>
            <a:ext cx="4246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 (0+3=3), A (1+2=3), B (1+2=3),    C (2+1=3), D (2+1=3), E (2+2=4), H (3+1=4), G (4+0=4)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3D58F-3075-46E2-A029-9B6EF3BEA396}"/>
              </a:ext>
            </a:extLst>
          </p:cNvPr>
          <p:cNvSpPr txBox="1"/>
          <p:nvPr/>
        </p:nvSpPr>
        <p:spPr>
          <a:xfrm>
            <a:off x="7545341" y="5393103"/>
            <a:ext cx="2264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rgbClr val="C00000"/>
                </a:solidFill>
              </a:rPr>
              <a:t>A*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853E7-E863-43EF-9C5D-9B480DEF44BC}"/>
              </a:ext>
            </a:extLst>
          </p:cNvPr>
          <p:cNvSpPr txBox="1"/>
          <p:nvPr/>
        </p:nvSpPr>
        <p:spPr>
          <a:xfrm>
            <a:off x="1031184" y="418457"/>
            <a:ext cx="165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Example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1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7394-0BDE-47A3-9B2D-0A89023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239" y="253933"/>
            <a:ext cx="5085522" cy="79775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Admissible heuristics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97C3E-6572-49D0-B31E-882E7760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41" y="1170952"/>
            <a:ext cx="9429750" cy="38004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456F5-9007-4315-AA23-01E3305A6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28" y="5048653"/>
            <a:ext cx="7825824" cy="152635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364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158282F-AE64-4415-9253-7E47295C5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643" y="378372"/>
            <a:ext cx="3116104" cy="51454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Admissibility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04F706CA-9DA9-4643-B350-CF8C21F85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0598" y="1481676"/>
            <a:ext cx="10489257" cy="2701441"/>
          </a:xfrm>
          <a:ln w="3175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A heuristic is </a:t>
            </a:r>
            <a:r>
              <a:rPr lang="en-US" altLang="en-US" dirty="0">
                <a:solidFill>
                  <a:srgbClr val="006600"/>
                </a:solidFill>
              </a:rPr>
              <a:t>admissible</a:t>
            </a:r>
            <a:r>
              <a:rPr lang="en-US" altLang="en-US" dirty="0"/>
              <a:t> if it never overestimates the distance to the goal. </a:t>
            </a:r>
            <a:r>
              <a:rPr lang="en-US" altLang="en-US" dirty="0" err="1"/>
              <a:t>i.e</a:t>
            </a:r>
            <a:r>
              <a:rPr lang="en-US" altLang="en-US" dirty="0"/>
              <a:t>, </a:t>
            </a:r>
            <a:r>
              <a:rPr lang="en-US" altLang="en-US" sz="2800" dirty="0"/>
              <a:t>If n is the optimal solution reachable from n’,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dirty="0"/>
              <a:t>      </a:t>
            </a:r>
            <a:r>
              <a:rPr lang="en-US" altLang="en-US" sz="2800" dirty="0"/>
              <a:t>then g(n) </a:t>
            </a:r>
            <a:r>
              <a:rPr lang="en-US" altLang="en-US" sz="2800" dirty="0">
                <a:cs typeface="Arial" panose="020B0604020202020204" pitchFamily="34" charset="0"/>
              </a:rPr>
              <a:t>≥ g(n’) + h(n’)</a:t>
            </a:r>
          </a:p>
          <a:p>
            <a:r>
              <a:rPr lang="en-US" dirty="0"/>
              <a:t>A* is admissible if it uses an admissible heuristic, and h(goal) = 0.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1E8CA4-E1E0-4415-B2E8-49AB35BA9057}"/>
                  </a:ext>
                </a:extLst>
              </p14:cNvPr>
              <p14:cNvContentPartPr/>
              <p14:nvPr/>
            </p14:nvContentPartPr>
            <p14:xfrm>
              <a:off x="6051600" y="4724280"/>
              <a:ext cx="3994560" cy="184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1E8CA4-E1E0-4415-B2E8-49AB35BA90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240" y="4714920"/>
                <a:ext cx="4013280" cy="18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2691-4A32-4427-9AD3-2A26A5F9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39" y="177798"/>
            <a:ext cx="7759148" cy="82757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Consistent (monotone) Heuristics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11E1D-8733-4D8E-AC6F-E85BF8DDB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89" y="1035187"/>
            <a:ext cx="10714747" cy="5585380"/>
          </a:xfr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6371EB-9164-4882-858A-B64635C1DA9E}"/>
              </a:ext>
            </a:extLst>
          </p:cNvPr>
          <p:cNvSpPr/>
          <p:nvPr/>
        </p:nvSpPr>
        <p:spPr>
          <a:xfrm>
            <a:off x="2504661" y="3588026"/>
            <a:ext cx="1729409" cy="447261"/>
          </a:xfrm>
          <a:custGeom>
            <a:avLst/>
            <a:gdLst>
              <a:gd name="connsiteX0" fmla="*/ 884582 w 1729409"/>
              <a:gd name="connsiteY0" fmla="*/ 447261 h 447261"/>
              <a:gd name="connsiteX1" fmla="*/ 834887 w 1729409"/>
              <a:gd name="connsiteY1" fmla="*/ 417444 h 447261"/>
              <a:gd name="connsiteX2" fmla="*/ 705678 w 1729409"/>
              <a:gd name="connsiteY2" fmla="*/ 387626 h 447261"/>
              <a:gd name="connsiteX3" fmla="*/ 357809 w 1729409"/>
              <a:gd name="connsiteY3" fmla="*/ 397565 h 447261"/>
              <a:gd name="connsiteX4" fmla="*/ 0 w 1729409"/>
              <a:gd name="connsiteY4" fmla="*/ 377687 h 447261"/>
              <a:gd name="connsiteX5" fmla="*/ 9939 w 1729409"/>
              <a:gd name="connsiteY5" fmla="*/ 178904 h 447261"/>
              <a:gd name="connsiteX6" fmla="*/ 49696 w 1729409"/>
              <a:gd name="connsiteY6" fmla="*/ 119270 h 447261"/>
              <a:gd name="connsiteX7" fmla="*/ 99391 w 1729409"/>
              <a:gd name="connsiteY7" fmla="*/ 59635 h 447261"/>
              <a:gd name="connsiteX8" fmla="*/ 159026 w 1729409"/>
              <a:gd name="connsiteY8" fmla="*/ 39757 h 447261"/>
              <a:gd name="connsiteX9" fmla="*/ 218661 w 1729409"/>
              <a:gd name="connsiteY9" fmla="*/ 19878 h 447261"/>
              <a:gd name="connsiteX10" fmla="*/ 248478 w 1729409"/>
              <a:gd name="connsiteY10" fmla="*/ 9939 h 447261"/>
              <a:gd name="connsiteX11" fmla="*/ 298174 w 1729409"/>
              <a:gd name="connsiteY11" fmla="*/ 0 h 447261"/>
              <a:gd name="connsiteX12" fmla="*/ 636104 w 1729409"/>
              <a:gd name="connsiteY12" fmla="*/ 9939 h 447261"/>
              <a:gd name="connsiteX13" fmla="*/ 1321904 w 1729409"/>
              <a:gd name="connsiteY13" fmla="*/ 19878 h 447261"/>
              <a:gd name="connsiteX14" fmla="*/ 1480930 w 1729409"/>
              <a:gd name="connsiteY14" fmla="*/ 39757 h 447261"/>
              <a:gd name="connsiteX15" fmla="*/ 1570382 w 1729409"/>
              <a:gd name="connsiteY15" fmla="*/ 49696 h 447261"/>
              <a:gd name="connsiteX16" fmla="*/ 1630017 w 1729409"/>
              <a:gd name="connsiteY16" fmla="*/ 79513 h 447261"/>
              <a:gd name="connsiteX17" fmla="*/ 1679713 w 1729409"/>
              <a:gd name="connsiteY17" fmla="*/ 129209 h 447261"/>
              <a:gd name="connsiteX18" fmla="*/ 1689652 w 1729409"/>
              <a:gd name="connsiteY18" fmla="*/ 159026 h 447261"/>
              <a:gd name="connsiteX19" fmla="*/ 1709530 w 1729409"/>
              <a:gd name="connsiteY19" fmla="*/ 188844 h 447261"/>
              <a:gd name="connsiteX20" fmla="*/ 1729409 w 1729409"/>
              <a:gd name="connsiteY20" fmla="*/ 248478 h 447261"/>
              <a:gd name="connsiteX21" fmla="*/ 1699591 w 1729409"/>
              <a:gd name="connsiteY21" fmla="*/ 308113 h 447261"/>
              <a:gd name="connsiteX22" fmla="*/ 1669774 w 1729409"/>
              <a:gd name="connsiteY22" fmla="*/ 318052 h 447261"/>
              <a:gd name="connsiteX23" fmla="*/ 1620078 w 1729409"/>
              <a:gd name="connsiteY23" fmla="*/ 347870 h 447261"/>
              <a:gd name="connsiteX24" fmla="*/ 1590261 w 1729409"/>
              <a:gd name="connsiteY24" fmla="*/ 367748 h 447261"/>
              <a:gd name="connsiteX25" fmla="*/ 1540565 w 1729409"/>
              <a:gd name="connsiteY25" fmla="*/ 377687 h 447261"/>
              <a:gd name="connsiteX26" fmla="*/ 1480930 w 1729409"/>
              <a:gd name="connsiteY26" fmla="*/ 397565 h 447261"/>
              <a:gd name="connsiteX27" fmla="*/ 1421296 w 1729409"/>
              <a:gd name="connsiteY27" fmla="*/ 417444 h 447261"/>
              <a:gd name="connsiteX28" fmla="*/ 1391478 w 1729409"/>
              <a:gd name="connsiteY28" fmla="*/ 427383 h 447261"/>
              <a:gd name="connsiteX29" fmla="*/ 1302026 w 1729409"/>
              <a:gd name="connsiteY29" fmla="*/ 437322 h 447261"/>
              <a:gd name="connsiteX30" fmla="*/ 1073426 w 1729409"/>
              <a:gd name="connsiteY30" fmla="*/ 427383 h 447261"/>
              <a:gd name="connsiteX31" fmla="*/ 1013791 w 1729409"/>
              <a:gd name="connsiteY31" fmla="*/ 407504 h 447261"/>
              <a:gd name="connsiteX32" fmla="*/ 954156 w 1729409"/>
              <a:gd name="connsiteY32" fmla="*/ 377687 h 447261"/>
              <a:gd name="connsiteX33" fmla="*/ 795130 w 1729409"/>
              <a:gd name="connsiteY33" fmla="*/ 377687 h 44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29409" h="447261">
                <a:moveTo>
                  <a:pt x="884582" y="447261"/>
                </a:moveTo>
                <a:cubicBezTo>
                  <a:pt x="868017" y="437322"/>
                  <a:pt x="852473" y="425438"/>
                  <a:pt x="834887" y="417444"/>
                </a:cubicBezTo>
                <a:cubicBezTo>
                  <a:pt x="784859" y="394704"/>
                  <a:pt x="760406" y="395444"/>
                  <a:pt x="705678" y="387626"/>
                </a:cubicBezTo>
                <a:cubicBezTo>
                  <a:pt x="589722" y="390939"/>
                  <a:pt x="473813" y="397565"/>
                  <a:pt x="357809" y="397565"/>
                </a:cubicBezTo>
                <a:cubicBezTo>
                  <a:pt x="85231" y="397565"/>
                  <a:pt x="141841" y="406055"/>
                  <a:pt x="0" y="377687"/>
                </a:cubicBezTo>
                <a:cubicBezTo>
                  <a:pt x="3313" y="311426"/>
                  <a:pt x="-2590" y="244054"/>
                  <a:pt x="9939" y="178904"/>
                </a:cubicBezTo>
                <a:cubicBezTo>
                  <a:pt x="14451" y="155443"/>
                  <a:pt x="36444" y="139148"/>
                  <a:pt x="49696" y="119270"/>
                </a:cubicBezTo>
                <a:cubicBezTo>
                  <a:pt x="62069" y="100710"/>
                  <a:pt x="79132" y="70890"/>
                  <a:pt x="99391" y="59635"/>
                </a:cubicBezTo>
                <a:cubicBezTo>
                  <a:pt x="117708" y="49459"/>
                  <a:pt x="139148" y="46383"/>
                  <a:pt x="159026" y="39757"/>
                </a:cubicBezTo>
                <a:lnTo>
                  <a:pt x="218661" y="19878"/>
                </a:lnTo>
                <a:cubicBezTo>
                  <a:pt x="228600" y="16565"/>
                  <a:pt x="238205" y="11994"/>
                  <a:pt x="248478" y="9939"/>
                </a:cubicBezTo>
                <a:lnTo>
                  <a:pt x="298174" y="0"/>
                </a:lnTo>
                <a:lnTo>
                  <a:pt x="636104" y="9939"/>
                </a:lnTo>
                <a:cubicBezTo>
                  <a:pt x="864685" y="14377"/>
                  <a:pt x="1093422" y="11814"/>
                  <a:pt x="1321904" y="19878"/>
                </a:cubicBezTo>
                <a:cubicBezTo>
                  <a:pt x="1375292" y="21762"/>
                  <a:pt x="1427836" y="33858"/>
                  <a:pt x="1480930" y="39757"/>
                </a:cubicBezTo>
                <a:lnTo>
                  <a:pt x="1570382" y="49696"/>
                </a:lnTo>
                <a:cubicBezTo>
                  <a:pt x="1594634" y="57780"/>
                  <a:pt x="1610750" y="60246"/>
                  <a:pt x="1630017" y="79513"/>
                </a:cubicBezTo>
                <a:cubicBezTo>
                  <a:pt x="1696278" y="145774"/>
                  <a:pt x="1600203" y="76202"/>
                  <a:pt x="1679713" y="129209"/>
                </a:cubicBezTo>
                <a:cubicBezTo>
                  <a:pt x="1683026" y="139148"/>
                  <a:pt x="1684967" y="149655"/>
                  <a:pt x="1689652" y="159026"/>
                </a:cubicBezTo>
                <a:cubicBezTo>
                  <a:pt x="1694994" y="169710"/>
                  <a:pt x="1704678" y="177928"/>
                  <a:pt x="1709530" y="188844"/>
                </a:cubicBezTo>
                <a:cubicBezTo>
                  <a:pt x="1718040" y="207991"/>
                  <a:pt x="1729409" y="248478"/>
                  <a:pt x="1729409" y="248478"/>
                </a:cubicBezTo>
                <a:cubicBezTo>
                  <a:pt x="1722861" y="268120"/>
                  <a:pt x="1717106" y="294101"/>
                  <a:pt x="1699591" y="308113"/>
                </a:cubicBezTo>
                <a:cubicBezTo>
                  <a:pt x="1691410" y="314658"/>
                  <a:pt x="1679713" y="314739"/>
                  <a:pt x="1669774" y="318052"/>
                </a:cubicBezTo>
                <a:cubicBezTo>
                  <a:pt x="1630949" y="356879"/>
                  <a:pt x="1671687" y="322066"/>
                  <a:pt x="1620078" y="347870"/>
                </a:cubicBezTo>
                <a:cubicBezTo>
                  <a:pt x="1609394" y="353212"/>
                  <a:pt x="1601446" y="363554"/>
                  <a:pt x="1590261" y="367748"/>
                </a:cubicBezTo>
                <a:cubicBezTo>
                  <a:pt x="1574443" y="373680"/>
                  <a:pt x="1556863" y="373242"/>
                  <a:pt x="1540565" y="377687"/>
                </a:cubicBezTo>
                <a:cubicBezTo>
                  <a:pt x="1520350" y="383200"/>
                  <a:pt x="1500808" y="390939"/>
                  <a:pt x="1480930" y="397565"/>
                </a:cubicBezTo>
                <a:lnTo>
                  <a:pt x="1421296" y="417444"/>
                </a:lnTo>
                <a:cubicBezTo>
                  <a:pt x="1411357" y="420757"/>
                  <a:pt x="1401891" y="426226"/>
                  <a:pt x="1391478" y="427383"/>
                </a:cubicBezTo>
                <a:lnTo>
                  <a:pt x="1302026" y="437322"/>
                </a:lnTo>
                <a:cubicBezTo>
                  <a:pt x="1225826" y="434009"/>
                  <a:pt x="1149293" y="435231"/>
                  <a:pt x="1073426" y="427383"/>
                </a:cubicBezTo>
                <a:cubicBezTo>
                  <a:pt x="1052584" y="425227"/>
                  <a:pt x="1031226" y="419127"/>
                  <a:pt x="1013791" y="407504"/>
                </a:cubicBezTo>
                <a:cubicBezTo>
                  <a:pt x="996704" y="396112"/>
                  <a:pt x="976495" y="378863"/>
                  <a:pt x="954156" y="377687"/>
                </a:cubicBezTo>
                <a:cubicBezTo>
                  <a:pt x="901221" y="374901"/>
                  <a:pt x="848139" y="377687"/>
                  <a:pt x="795130" y="3776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38F0AB-B23C-4AF3-8539-061921B73B9C}"/>
              </a:ext>
            </a:extLst>
          </p:cNvPr>
          <p:cNvSpPr/>
          <p:nvPr/>
        </p:nvSpPr>
        <p:spPr>
          <a:xfrm>
            <a:off x="4055165" y="3657600"/>
            <a:ext cx="697506" cy="198783"/>
          </a:xfrm>
          <a:custGeom>
            <a:avLst/>
            <a:gdLst>
              <a:gd name="connsiteX0" fmla="*/ 0 w 697506"/>
              <a:gd name="connsiteY0" fmla="*/ 59635 h 198783"/>
              <a:gd name="connsiteX1" fmla="*/ 59635 w 697506"/>
              <a:gd name="connsiteY1" fmla="*/ 69574 h 198783"/>
              <a:gd name="connsiteX2" fmla="*/ 89452 w 697506"/>
              <a:gd name="connsiteY2" fmla="*/ 49696 h 198783"/>
              <a:gd name="connsiteX3" fmla="*/ 119270 w 697506"/>
              <a:gd name="connsiteY3" fmla="*/ 39757 h 198783"/>
              <a:gd name="connsiteX4" fmla="*/ 149087 w 697506"/>
              <a:gd name="connsiteY4" fmla="*/ 19878 h 198783"/>
              <a:gd name="connsiteX5" fmla="*/ 218661 w 697506"/>
              <a:gd name="connsiteY5" fmla="*/ 9939 h 198783"/>
              <a:gd name="connsiteX6" fmla="*/ 258418 w 697506"/>
              <a:gd name="connsiteY6" fmla="*/ 0 h 198783"/>
              <a:gd name="connsiteX7" fmla="*/ 447261 w 697506"/>
              <a:gd name="connsiteY7" fmla="*/ 9939 h 198783"/>
              <a:gd name="connsiteX8" fmla="*/ 496957 w 697506"/>
              <a:gd name="connsiteY8" fmla="*/ 39757 h 198783"/>
              <a:gd name="connsiteX9" fmla="*/ 536713 w 697506"/>
              <a:gd name="connsiteY9" fmla="*/ 49696 h 198783"/>
              <a:gd name="connsiteX10" fmla="*/ 596348 w 697506"/>
              <a:gd name="connsiteY10" fmla="*/ 79513 h 198783"/>
              <a:gd name="connsiteX11" fmla="*/ 626165 w 697506"/>
              <a:gd name="connsiteY11" fmla="*/ 99391 h 198783"/>
              <a:gd name="connsiteX12" fmla="*/ 665922 w 697506"/>
              <a:gd name="connsiteY12" fmla="*/ 159026 h 198783"/>
              <a:gd name="connsiteX13" fmla="*/ 695739 w 697506"/>
              <a:gd name="connsiteY13" fmla="*/ 178904 h 198783"/>
              <a:gd name="connsiteX14" fmla="*/ 695739 w 697506"/>
              <a:gd name="connsiteY14" fmla="*/ 198783 h 19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7506" h="198783">
                <a:moveTo>
                  <a:pt x="0" y="59635"/>
                </a:moveTo>
                <a:cubicBezTo>
                  <a:pt x="19878" y="62948"/>
                  <a:pt x="39606" y="71799"/>
                  <a:pt x="59635" y="69574"/>
                </a:cubicBezTo>
                <a:cubicBezTo>
                  <a:pt x="71507" y="68255"/>
                  <a:pt x="78768" y="55038"/>
                  <a:pt x="89452" y="49696"/>
                </a:cubicBezTo>
                <a:cubicBezTo>
                  <a:pt x="98823" y="45011"/>
                  <a:pt x="109331" y="43070"/>
                  <a:pt x="119270" y="39757"/>
                </a:cubicBezTo>
                <a:cubicBezTo>
                  <a:pt x="129209" y="33131"/>
                  <a:pt x="137645" y="23311"/>
                  <a:pt x="149087" y="19878"/>
                </a:cubicBezTo>
                <a:cubicBezTo>
                  <a:pt x="171526" y="13146"/>
                  <a:pt x="195612" y="14130"/>
                  <a:pt x="218661" y="9939"/>
                </a:cubicBezTo>
                <a:cubicBezTo>
                  <a:pt x="232101" y="7495"/>
                  <a:pt x="245166" y="3313"/>
                  <a:pt x="258418" y="0"/>
                </a:cubicBezTo>
                <a:cubicBezTo>
                  <a:pt x="321366" y="3313"/>
                  <a:pt x="384485" y="4232"/>
                  <a:pt x="447261" y="9939"/>
                </a:cubicBezTo>
                <a:cubicBezTo>
                  <a:pt x="500315" y="14762"/>
                  <a:pt x="456837" y="19697"/>
                  <a:pt x="496957" y="39757"/>
                </a:cubicBezTo>
                <a:cubicBezTo>
                  <a:pt x="509175" y="45866"/>
                  <a:pt x="523461" y="46383"/>
                  <a:pt x="536713" y="49696"/>
                </a:cubicBezTo>
                <a:cubicBezTo>
                  <a:pt x="622173" y="106668"/>
                  <a:pt x="514044" y="38361"/>
                  <a:pt x="596348" y="79513"/>
                </a:cubicBezTo>
                <a:cubicBezTo>
                  <a:pt x="607032" y="84855"/>
                  <a:pt x="616226" y="92765"/>
                  <a:pt x="626165" y="99391"/>
                </a:cubicBezTo>
                <a:cubicBezTo>
                  <a:pt x="639417" y="119269"/>
                  <a:pt x="646044" y="145774"/>
                  <a:pt x="665922" y="159026"/>
                </a:cubicBezTo>
                <a:cubicBezTo>
                  <a:pt x="675861" y="165652"/>
                  <a:pt x="688572" y="169348"/>
                  <a:pt x="695739" y="178904"/>
                </a:cubicBezTo>
                <a:cubicBezTo>
                  <a:pt x="699715" y="184205"/>
                  <a:pt x="695739" y="192157"/>
                  <a:pt x="695739" y="1987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E8C19B-C4E1-4360-AF84-B29C3A065F35}"/>
                  </a:ext>
                </a:extLst>
              </p14:cNvPr>
              <p14:cNvContentPartPr/>
              <p14:nvPr/>
            </p14:nvContentPartPr>
            <p14:xfrm>
              <a:off x="4559400" y="3638520"/>
              <a:ext cx="1111680" cy="249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E8C19B-C4E1-4360-AF84-B29C3A065F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040" y="3629160"/>
                <a:ext cx="1130400" cy="25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65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5F98-5616-4E26-B491-B58EEFAD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744" y="0"/>
            <a:ext cx="5772807" cy="91653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Sample Heuristic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6B6D3-531B-42BF-97EF-D32ED3DC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9" y="1938833"/>
            <a:ext cx="3902293" cy="1827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1736F-3B1D-41F2-9E11-9D4F64A51A96}"/>
              </a:ext>
            </a:extLst>
          </p:cNvPr>
          <p:cNvSpPr txBox="1"/>
          <p:nvPr/>
        </p:nvSpPr>
        <p:spPr>
          <a:xfrm>
            <a:off x="669706" y="916536"/>
            <a:ext cx="4288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666666"/>
                </a:solidFill>
                <a:effectLst/>
                <a:latin typeface="Open Sans"/>
              </a:rPr>
              <a:t>h(n)=Number of tiles out of position.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5DAB5-B58A-4CDF-B579-FEA143BCEEA3}"/>
              </a:ext>
            </a:extLst>
          </p:cNvPr>
          <p:cNvSpPr txBox="1"/>
          <p:nvPr/>
        </p:nvSpPr>
        <p:spPr>
          <a:xfrm>
            <a:off x="1408386" y="1381518"/>
            <a:ext cx="1145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Open Sans"/>
              </a:rPr>
              <a:t>h(n)=3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CCAD9-04BD-4832-ADE5-BEED42DE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330" y="924662"/>
            <a:ext cx="4802900" cy="5165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D65933-2B11-40F0-8961-A17955C3D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751" y="6098171"/>
            <a:ext cx="33528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6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D4BD4C-F148-8B10-0105-2493EE2D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80" y="785602"/>
            <a:ext cx="6931715" cy="50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7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5C5CEFD-2769-42E9-93BC-476C1296B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10014" y="755374"/>
            <a:ext cx="3771972" cy="66592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Informed search</a:t>
            </a:r>
            <a:endParaRPr lang="en-US" altLang="en-US" sz="2912" dirty="0">
              <a:solidFill>
                <a:srgbClr val="C00000"/>
              </a:solidFill>
            </a:endParaRP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69B4CC15-DFE0-41A2-B133-27320CB30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551" y="2196519"/>
            <a:ext cx="9473648" cy="2464962"/>
          </a:xfrm>
        </p:spPr>
        <p:txBody>
          <a:bodyPr>
            <a:noAutofit/>
          </a:bodyPr>
          <a:lstStyle/>
          <a:p>
            <a:pPr marL="536575" indent="-536575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Uses problem-specific knowledge beyond the definition of the problem itself</a:t>
            </a:r>
          </a:p>
          <a:p>
            <a:pPr marL="536575" indent="-536575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Can find solutions more efficiently than an </a:t>
            </a:r>
            <a:r>
              <a:rPr lang="en-IN" dirty="0"/>
              <a:t>uninformed strategy.</a:t>
            </a:r>
          </a:p>
          <a:p>
            <a:pPr marL="536575" indent="-536575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Expand closer-seeming nodes first</a:t>
            </a:r>
          </a:p>
          <a:p>
            <a:pPr marL="447675" indent="-447675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357188" indent="-357188" eaLnBrk="1" hangingPunct="1">
              <a:buClr>
                <a:srgbClr val="C00000"/>
              </a:buClr>
              <a:buSzPct val="71000"/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0" indent="0" eaLnBrk="1" hangingPunct="1">
              <a:buClr>
                <a:srgbClr val="C00000"/>
              </a:buClr>
              <a:buSzPct val="71000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A5DC8E-D1F5-C2C9-AE14-128DB1F8C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17" y="525923"/>
            <a:ext cx="7890226" cy="59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64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EA790-499B-4D65-870E-06C625A03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13" y="866315"/>
            <a:ext cx="7362825" cy="2962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2B946-6CC3-4A4D-90F7-83ED8E151312}"/>
              </a:ext>
            </a:extLst>
          </p:cNvPr>
          <p:cNvSpPr txBox="1"/>
          <p:nvPr/>
        </p:nvSpPr>
        <p:spPr>
          <a:xfrm>
            <a:off x="2197790" y="4011813"/>
            <a:ext cx="5150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H1 : Number of misplaced tiles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EF866-DA5F-46AD-BD7F-25FFFEA8DB12}"/>
              </a:ext>
            </a:extLst>
          </p:cNvPr>
          <p:cNvSpPr txBox="1"/>
          <p:nvPr/>
        </p:nvSpPr>
        <p:spPr>
          <a:xfrm>
            <a:off x="2197790" y="4686519"/>
            <a:ext cx="915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H2: Sum of </a:t>
            </a:r>
            <a:r>
              <a:rPr lang="en-US" sz="2400" dirty="0" err="1"/>
              <a:t>Eucledian</a:t>
            </a:r>
            <a:r>
              <a:rPr lang="en-US" sz="2400" dirty="0"/>
              <a:t> distances of the tiles from their goal positions 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240CE-700B-457E-B960-C95EEC8259DA}"/>
              </a:ext>
            </a:extLst>
          </p:cNvPr>
          <p:cNvSpPr txBox="1"/>
          <p:nvPr/>
        </p:nvSpPr>
        <p:spPr>
          <a:xfrm>
            <a:off x="2197790" y="5559837"/>
            <a:ext cx="915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H3 : Sum of Manhattan distances of the tiles from their goal positions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4654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6D8F67-BDCC-44EA-86DB-2C9FC081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88" y="1122364"/>
            <a:ext cx="6559868" cy="3905933"/>
          </a:xfrm>
          <a:prstGeom prst="rect">
            <a:avLst/>
          </a:prstGeom>
          <a:ln w="19050">
            <a:solidFill>
              <a:srgbClr val="0000CC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903E8-C5E4-4A02-BC3D-6C7E4AAC86E7}"/>
              </a:ext>
            </a:extLst>
          </p:cNvPr>
          <p:cNvSpPr txBox="1"/>
          <p:nvPr/>
        </p:nvSpPr>
        <p:spPr>
          <a:xfrm>
            <a:off x="2774732" y="5280545"/>
            <a:ext cx="567558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70C0"/>
                </a:solidFill>
                <a:effectLst/>
                <a:latin typeface="Lucida Grande"/>
              </a:rPr>
              <a:t>A graph that is bad for best-first search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15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74426-B74E-45E7-B912-46785CBAD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13" y="1133061"/>
            <a:ext cx="9750287" cy="5260621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B6499A9-8E37-42AC-8D83-C1E69ADC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791" y="196161"/>
            <a:ext cx="4131365" cy="69836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Properties of A*</a:t>
            </a:r>
          </a:p>
        </p:txBody>
      </p:sp>
    </p:spTree>
    <p:extLst>
      <p:ext uri="{BB962C8B-B14F-4D97-AF65-F5344CB8AC3E}">
        <p14:creationId xmlns:p14="http://schemas.microsoft.com/office/powerpoint/2010/main" val="109470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50190-A120-4803-8673-E48A694C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44" y="1116325"/>
            <a:ext cx="8537712" cy="529754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17760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780D-4CF9-44D9-BF21-43C6D134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730" y="583787"/>
            <a:ext cx="4131365" cy="69836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Properties of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3AEF-7C4D-412F-966E-37754564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78" y="1570382"/>
            <a:ext cx="9915939" cy="2743200"/>
          </a:xfrm>
          <a:ln w="22225">
            <a:solidFill>
              <a:srgbClr val="C00000"/>
            </a:solidFill>
          </a:ln>
        </p:spPr>
        <p:txBody>
          <a:bodyPr/>
          <a:lstStyle/>
          <a:p>
            <a:pPr>
              <a:buClr>
                <a:srgbClr val="C0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IN" dirty="0"/>
              <a:t>   Complete?</a:t>
            </a:r>
          </a:p>
          <a:p>
            <a:pPr>
              <a:buClr>
                <a:srgbClr val="C0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IN" dirty="0"/>
              <a:t>   Yes, (unless there are infinitely many nodes with f&lt;=f(G)</a:t>
            </a:r>
          </a:p>
          <a:p>
            <a:pPr>
              <a:buClr>
                <a:srgbClr val="C0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IN" dirty="0"/>
              <a:t>   Time? Exponential (Worst case all the nodes are added)</a:t>
            </a:r>
          </a:p>
          <a:p>
            <a:pPr>
              <a:buClr>
                <a:srgbClr val="C0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IN" dirty="0"/>
              <a:t>   Space ? Keeps all nodes in memory</a:t>
            </a:r>
          </a:p>
          <a:p>
            <a:pPr>
              <a:buClr>
                <a:srgbClr val="C0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IN" dirty="0"/>
              <a:t>   Optimal?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6B31E-47DA-436C-9F7C-8B8FDB1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00" y="4407798"/>
            <a:ext cx="5732959" cy="18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7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59C6A1A-1E49-4FE9-9287-3744AFBC7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9786" y="81069"/>
            <a:ext cx="2343774" cy="6774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Heuristics</a:t>
            </a:r>
            <a:endParaRPr lang="en-US" altLang="en-US" sz="2912" dirty="0">
              <a:solidFill>
                <a:srgbClr val="C00000"/>
              </a:solidFill>
            </a:endParaRP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AD5BD30C-85F5-46D1-BEE5-8468F4EBF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9956" y="963006"/>
            <a:ext cx="10167730" cy="181535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4000"/>
              </a:lnSpc>
            </a:pPr>
            <a:r>
              <a:rPr lang="en-US" altLang="en-US" sz="2559" dirty="0"/>
              <a:t>Key notion: </a:t>
            </a:r>
            <a:r>
              <a:rPr lang="en-US" altLang="en-US" sz="2559" dirty="0">
                <a:solidFill>
                  <a:srgbClr val="006600"/>
                </a:solidFill>
              </a:rPr>
              <a:t>heuristic function</a:t>
            </a:r>
            <a:r>
              <a:rPr lang="en-US" altLang="en-US" sz="2559" dirty="0"/>
              <a:t> h(n) gives an estimate of the distance from n to the goal</a:t>
            </a:r>
          </a:p>
          <a:p>
            <a:pPr lvl="1" eaLnBrk="1" hangingPunct="1">
              <a:lnSpc>
                <a:spcPct val="104000"/>
              </a:lnSpc>
            </a:pPr>
            <a:r>
              <a:rPr lang="en-US" altLang="en-US" sz="2030" dirty="0"/>
              <a:t>h(n)=0 for goal nodes</a:t>
            </a:r>
          </a:p>
          <a:p>
            <a:pPr eaLnBrk="1" hangingPunct="1">
              <a:lnSpc>
                <a:spcPct val="104000"/>
              </a:lnSpc>
            </a:pPr>
            <a:r>
              <a:rPr lang="en-US" altLang="en-US" sz="2559" dirty="0"/>
              <a:t>E.g. </a:t>
            </a:r>
            <a:r>
              <a:rPr lang="en-US" altLang="en-US" sz="2559" dirty="0">
                <a:solidFill>
                  <a:srgbClr val="006600"/>
                </a:solidFill>
              </a:rPr>
              <a:t>straight-line distance</a:t>
            </a:r>
            <a:r>
              <a:rPr lang="en-US" altLang="en-US" sz="2559" dirty="0"/>
              <a:t> for traveling problem</a:t>
            </a:r>
          </a:p>
          <a:p>
            <a:pPr eaLnBrk="1" hangingPunct="1">
              <a:lnSpc>
                <a:spcPct val="104000"/>
              </a:lnSpc>
            </a:pPr>
            <a:endParaRPr lang="en-US" altLang="en-US" sz="2559" dirty="0"/>
          </a:p>
        </p:txBody>
      </p:sp>
      <p:sp>
        <p:nvSpPr>
          <p:cNvPr id="160772" name="Oval 4">
            <a:extLst>
              <a:ext uri="{FF2B5EF4-FFF2-40B4-BE49-F238E27FC236}">
                <a16:creationId xmlns:a16="http://schemas.microsoft.com/office/drawing/2014/main" id="{9FB1FB6E-2A62-434E-A7C5-A1ACEEC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931" y="3994897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3" name="Text Box 5">
            <a:extLst>
              <a:ext uri="{FF2B5EF4-FFF2-40B4-BE49-F238E27FC236}">
                <a16:creationId xmlns:a16="http://schemas.microsoft.com/office/drawing/2014/main" id="{97A1D766-6ADE-4D23-8755-862353C0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166" y="3941669"/>
            <a:ext cx="413896" cy="50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71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0774" name="Oval 6">
            <a:extLst>
              <a:ext uri="{FF2B5EF4-FFF2-40B4-BE49-F238E27FC236}">
                <a16:creationId xmlns:a16="http://schemas.microsoft.com/office/drawing/2014/main" id="{1073F638-9E02-4C29-AF67-EB1E7B57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695" y="3108232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5" name="Text Box 7">
            <a:extLst>
              <a:ext uri="{FF2B5EF4-FFF2-40B4-BE49-F238E27FC236}">
                <a16:creationId xmlns:a16="http://schemas.microsoft.com/office/drawing/2014/main" id="{1105A2D5-1992-4DBC-B37D-DCD605A3B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931" y="3055004"/>
            <a:ext cx="396262" cy="50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71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0776" name="Oval 8">
            <a:extLst>
              <a:ext uri="{FF2B5EF4-FFF2-40B4-BE49-F238E27FC236}">
                <a16:creationId xmlns:a16="http://schemas.microsoft.com/office/drawing/2014/main" id="{E5783592-62EE-490A-9DBD-69A2D5F6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989" y="2704820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7" name="Text Box 9">
            <a:extLst>
              <a:ext uri="{FF2B5EF4-FFF2-40B4-BE49-F238E27FC236}">
                <a16:creationId xmlns:a16="http://schemas.microsoft.com/office/drawing/2014/main" id="{51B09292-890D-4878-9FD1-C9ED53B15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225" y="2651593"/>
            <a:ext cx="413896" cy="50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71" b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0778" name="Oval 10">
            <a:extLst>
              <a:ext uri="{FF2B5EF4-FFF2-40B4-BE49-F238E27FC236}">
                <a16:creationId xmlns:a16="http://schemas.microsoft.com/office/drawing/2014/main" id="{A9F7CE6C-7B17-4566-B39D-DC59152F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614" y="3767978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9" name="Text Box 11">
            <a:extLst>
              <a:ext uri="{FF2B5EF4-FFF2-40B4-BE49-F238E27FC236}">
                <a16:creationId xmlns:a16="http://schemas.microsoft.com/office/drawing/2014/main" id="{1FC68822-358E-4B95-A3FA-C75C5A56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850" y="3714750"/>
            <a:ext cx="378630" cy="50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71" b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0780" name="Oval 12">
            <a:extLst>
              <a:ext uri="{FF2B5EF4-FFF2-40B4-BE49-F238E27FC236}">
                <a16:creationId xmlns:a16="http://schemas.microsoft.com/office/drawing/2014/main" id="{2684D34A-6F1A-4080-B347-A8D53CB7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203" y="4238625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81" name="Text Box 13">
            <a:extLst>
              <a:ext uri="{FF2B5EF4-FFF2-40B4-BE49-F238E27FC236}">
                <a16:creationId xmlns:a16="http://schemas.microsoft.com/office/drawing/2014/main" id="{171B15EB-82DD-4B29-A6CF-F558F76FD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4185397"/>
            <a:ext cx="413896" cy="50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71" b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0782" name="Oval 14">
            <a:extLst>
              <a:ext uri="{FF2B5EF4-FFF2-40B4-BE49-F238E27FC236}">
                <a16:creationId xmlns:a16="http://schemas.microsoft.com/office/drawing/2014/main" id="{A8366A58-AF28-49F0-9E3B-C6043CC0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144" y="4104154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83" name="Text Box 15">
            <a:extLst>
              <a:ext uri="{FF2B5EF4-FFF2-40B4-BE49-F238E27FC236}">
                <a16:creationId xmlns:a16="http://schemas.microsoft.com/office/drawing/2014/main" id="{38736FF4-BDB4-4AAF-B732-50EB7B3F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7379" y="4050927"/>
            <a:ext cx="396262" cy="50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71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60784" name="Line 16">
            <a:extLst>
              <a:ext uri="{FF2B5EF4-FFF2-40B4-BE49-F238E27FC236}">
                <a16:creationId xmlns:a16="http://schemas.microsoft.com/office/drawing/2014/main" id="{69401E45-640A-4D2F-B3B0-F714FA7465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4144" y="3513044"/>
            <a:ext cx="672353" cy="5378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160785" name="Line 17">
            <a:extLst>
              <a:ext uri="{FF2B5EF4-FFF2-40B4-BE49-F238E27FC236}">
                <a16:creationId xmlns:a16="http://schemas.microsoft.com/office/drawing/2014/main" id="{04CF99B0-92B0-481C-8936-EF5CB59A90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2438" y="2975162"/>
            <a:ext cx="874059" cy="2689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160786" name="Line 18">
            <a:extLst>
              <a:ext uri="{FF2B5EF4-FFF2-40B4-BE49-F238E27FC236}">
                <a16:creationId xmlns:a16="http://schemas.microsoft.com/office/drawing/2014/main" id="{444CE8E3-3E9A-448D-ADB4-6930ED81E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0732" y="3176867"/>
            <a:ext cx="134471" cy="80682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160787" name="Line 19">
            <a:extLst>
              <a:ext uri="{FF2B5EF4-FFF2-40B4-BE49-F238E27FC236}">
                <a16:creationId xmlns:a16="http://schemas.microsoft.com/office/drawing/2014/main" id="{6171759C-F719-45F9-9CF9-7C2F32A6C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44" y="3378574"/>
            <a:ext cx="2420471" cy="53788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160788" name="Line 20">
            <a:extLst>
              <a:ext uri="{FF2B5EF4-FFF2-40B4-BE49-F238E27FC236}">
                <a16:creationId xmlns:a16="http://schemas.microsoft.com/office/drawing/2014/main" id="{EC6E60C8-8C24-4E2F-8595-534A7545B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1379" y="4252632"/>
            <a:ext cx="806824" cy="20170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160789" name="Line 21">
            <a:extLst>
              <a:ext uri="{FF2B5EF4-FFF2-40B4-BE49-F238E27FC236}">
                <a16:creationId xmlns:a16="http://schemas.microsoft.com/office/drawing/2014/main" id="{F3869914-BB17-4FEC-A944-E5BCA3993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850" y="4319867"/>
            <a:ext cx="941294" cy="13447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160790" name="Line 22">
            <a:extLst>
              <a:ext uri="{FF2B5EF4-FFF2-40B4-BE49-F238E27FC236}">
                <a16:creationId xmlns:a16="http://schemas.microsoft.com/office/drawing/2014/main" id="{59BBA52D-8E1B-4A24-B674-2A6BF8138F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0791" y="4050926"/>
            <a:ext cx="806824" cy="20170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160791" name="Text Box 23">
            <a:extLst>
              <a:ext uri="{FF2B5EF4-FFF2-40B4-BE49-F238E27FC236}">
                <a16:creationId xmlns:a16="http://schemas.microsoft.com/office/drawing/2014/main" id="{478A79B0-6521-44C5-9AC0-9A26D956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00" y="4319868"/>
            <a:ext cx="365806" cy="5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24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0792" name="Text Box 24">
            <a:extLst>
              <a:ext uri="{FF2B5EF4-FFF2-40B4-BE49-F238E27FC236}">
                <a16:creationId xmlns:a16="http://schemas.microsoft.com/office/drawing/2014/main" id="{A8A4AD82-5F40-4528-ACD8-540C1391B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977" y="4387103"/>
            <a:ext cx="365806" cy="5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24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0793" name="Text Box 25">
            <a:extLst>
              <a:ext uri="{FF2B5EF4-FFF2-40B4-BE49-F238E27FC236}">
                <a16:creationId xmlns:a16="http://schemas.microsoft.com/office/drawing/2014/main" id="{716E22E9-BB93-4C24-B257-E7D014A0E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4918" y="4185397"/>
            <a:ext cx="365806" cy="5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24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0794" name="Text Box 26">
            <a:extLst>
              <a:ext uri="{FF2B5EF4-FFF2-40B4-BE49-F238E27FC236}">
                <a16:creationId xmlns:a16="http://schemas.microsoft.com/office/drawing/2014/main" id="{A3A43B0F-CCE1-4AEB-8CA6-217CA4AE2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7" y="3513045"/>
            <a:ext cx="365806" cy="5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24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0795" name="Text Box 27">
            <a:extLst>
              <a:ext uri="{FF2B5EF4-FFF2-40B4-BE49-F238E27FC236}">
                <a16:creationId xmlns:a16="http://schemas.microsoft.com/office/drawing/2014/main" id="{15BA2D3B-2F40-49F3-8CA3-99E9BA03F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65" y="2975162"/>
            <a:ext cx="365806" cy="5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24" b="1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0796" name="Text Box 28">
            <a:extLst>
              <a:ext uri="{FF2B5EF4-FFF2-40B4-BE49-F238E27FC236}">
                <a16:creationId xmlns:a16="http://schemas.microsoft.com/office/drawing/2014/main" id="{1DD682E8-4F21-4571-A28F-9C94263E8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035" y="2504515"/>
            <a:ext cx="365806" cy="5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24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0797" name="Text Box 29">
            <a:extLst>
              <a:ext uri="{FF2B5EF4-FFF2-40B4-BE49-F238E27FC236}">
                <a16:creationId xmlns:a16="http://schemas.microsoft.com/office/drawing/2014/main" id="{8FCAAD42-D2D4-41BB-B7A5-DD0EF064D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506" y="3244103"/>
            <a:ext cx="365806" cy="5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24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0798" name="Text Box 30">
            <a:extLst>
              <a:ext uri="{FF2B5EF4-FFF2-40B4-BE49-F238E27FC236}">
                <a16:creationId xmlns:a16="http://schemas.microsoft.com/office/drawing/2014/main" id="{C64A5DBE-24DC-4F52-83D0-EFA3957A2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573" y="4050927"/>
            <a:ext cx="1561646" cy="5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24">
                <a:solidFill>
                  <a:schemeClr val="tx1"/>
                </a:solidFill>
                <a:latin typeface="Times New Roman" panose="02020603050405020304" pitchFamily="18" charset="0"/>
              </a:rPr>
              <a:t>start state</a:t>
            </a:r>
          </a:p>
        </p:txBody>
      </p:sp>
      <p:sp>
        <p:nvSpPr>
          <p:cNvPr id="160799" name="Text Box 31">
            <a:extLst>
              <a:ext uri="{FF2B5EF4-FFF2-40B4-BE49-F238E27FC236}">
                <a16:creationId xmlns:a16="http://schemas.microsoft.com/office/drawing/2014/main" id="{6068BD78-6DB2-4EF1-84BC-A6CFFEF74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948" y="3580280"/>
            <a:ext cx="1561646" cy="5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24">
                <a:solidFill>
                  <a:schemeClr val="tx1"/>
                </a:solidFill>
                <a:latin typeface="Times New Roman" panose="02020603050405020304" pitchFamily="18" charset="0"/>
              </a:rPr>
              <a:t>goal state</a:t>
            </a:r>
          </a:p>
        </p:txBody>
      </p:sp>
      <p:sp>
        <p:nvSpPr>
          <p:cNvPr id="160800" name="Rectangle 32">
            <a:extLst>
              <a:ext uri="{FF2B5EF4-FFF2-40B4-BE49-F238E27FC236}">
                <a16:creationId xmlns:a16="http://schemas.microsoft.com/office/drawing/2014/main" id="{A1BA2DF4-2137-4BF0-8B0B-88DBAE90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73" y="4908176"/>
            <a:ext cx="10366513" cy="181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894" tIns="44788" rIns="89894" bIns="44788"/>
          <a:lstStyle>
            <a:lvl1pPr marL="368300" indent="-368300"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2800" indent="-31750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8888" indent="-239713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68475" indent="-24765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4765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4765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4765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4765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4765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559" dirty="0"/>
              <a:t>Say: </a:t>
            </a:r>
            <a:r>
              <a:rPr lang="en-US" altLang="en-US" sz="2206" dirty="0"/>
              <a:t>h(A) = 9, h(B) = 8, h(C) = 9, h(D) = 6, h(E) = 3, h(F) = 0</a:t>
            </a:r>
          </a:p>
          <a:p>
            <a:pPr eaLnBrk="1" hangingPunct="1"/>
            <a:r>
              <a:rPr lang="en-US" altLang="en-US" sz="2559" dirty="0">
                <a:solidFill>
                  <a:srgbClr val="006600"/>
                </a:solidFill>
                <a:latin typeface="+mn-lt"/>
                <a:ea typeface="+mn-ea"/>
              </a:rPr>
              <a:t>We’re adding something new to the problem!</a:t>
            </a:r>
          </a:p>
          <a:p>
            <a:pPr eaLnBrk="1" hangingPunct="1"/>
            <a:r>
              <a:rPr lang="en-US" altLang="en-US" sz="2559" dirty="0">
                <a:solidFill>
                  <a:srgbClr val="006600"/>
                </a:solidFill>
                <a:latin typeface="+mn-lt"/>
                <a:ea typeface="+mn-ea"/>
              </a:rPr>
              <a:t>Can use heuristic to decide which nodes to expand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5" grpId="0"/>
      <p:bldP spid="160777" grpId="0"/>
      <p:bldP spid="160779" grpId="0"/>
      <p:bldP spid="160781" grpId="0"/>
      <p:bldP spid="160783" grpId="0"/>
      <p:bldP spid="160791" grpId="0"/>
      <p:bldP spid="160792" grpId="0"/>
      <p:bldP spid="160793" grpId="0"/>
      <p:bldP spid="160794" grpId="0"/>
      <p:bldP spid="160795" grpId="0"/>
      <p:bldP spid="160796" grpId="0"/>
      <p:bldP spid="160797" grpId="0"/>
      <p:bldP spid="160798" grpId="0"/>
      <p:bldP spid="1607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28EE-FA3C-4DC3-A740-246CFD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70" y="365125"/>
            <a:ext cx="4981575" cy="76755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 - Heuristics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10413-8038-4178-823A-AC436AB90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307" y="1461052"/>
            <a:ext cx="5489092" cy="37993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0307A-4196-4381-9147-F477451E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03" y="1620078"/>
            <a:ext cx="4201311" cy="40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D785-22CD-43EF-B792-DC80EF10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0" y="371613"/>
            <a:ext cx="3952461" cy="71824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First Search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003C-20D5-4A82-B69C-3AC41A0C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30" y="1382162"/>
            <a:ext cx="10214114" cy="428314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Best-first search is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an instance of the general TREE-SEARCH or GRAPH-SEARCH algorithm in which a node is selected for expansion based on an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evaluation function,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 (n) </a:t>
            </a:r>
            <a:endParaRPr lang="en-US" sz="2400" b="0" i="0" u="none" strike="noStrike" baseline="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 Best-first search can be implemented within our general search framework via a priority queue, a data structure that will maintain the fringe in ascending order of f -values.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If the evaluation function is exactly accurate, then this will indeed be the best 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15531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E5D6-105D-4359-94EC-B1F64590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3" y="1288911"/>
            <a:ext cx="10515600" cy="4485723"/>
          </a:xfrm>
        </p:spPr>
        <p:txBody>
          <a:bodyPr>
            <a:normAutofit lnSpcReduction="10000"/>
          </a:bodyPr>
          <a:lstStyle/>
          <a:p>
            <a:pPr marL="357188" indent="-357188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There is a whole family of BEST-FIRST-SEARCH algorithms with different evaluation functions. </a:t>
            </a:r>
          </a:p>
          <a:p>
            <a:pPr marL="357188" indent="-357188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800" i="0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key component of these algorithms is a heuristic function </a:t>
            </a:r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h(n)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    h(n) 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estimated cost of the cheapest path from node </a:t>
            </a:r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to a goal node</a:t>
            </a:r>
          </a:p>
          <a:p>
            <a:pPr marL="357188" indent="-357188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Heuristic functions are the most common form in which additional knowledge of the problem is imparted to the search algorithm</a:t>
            </a:r>
          </a:p>
          <a:p>
            <a:pPr marL="357188" indent="-357188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a goal node, then </a:t>
            </a:r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h(n) 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0.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4571A9-3A78-41EC-A604-59EBA7BC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039" y="325369"/>
            <a:ext cx="3952461" cy="71824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First Search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8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968DC0F-1035-4792-83AE-4BF607DB4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0912" y="115067"/>
            <a:ext cx="5670176" cy="6775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Greedy best-first search</a:t>
            </a:r>
            <a:endParaRPr lang="en-US" altLang="en-US" sz="2912" dirty="0">
              <a:solidFill>
                <a:srgbClr val="C00000"/>
              </a:solidFill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70A079D-2580-49D5-A61C-417678E95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496" y="803843"/>
            <a:ext cx="10108096" cy="1210235"/>
          </a:xfrm>
        </p:spPr>
        <p:txBody>
          <a:bodyPr/>
          <a:lstStyle/>
          <a:p>
            <a:pPr algn="l"/>
            <a:r>
              <a:rPr lang="en-US" sz="2559" dirty="0">
                <a:solidFill>
                  <a:srgbClr val="006600"/>
                </a:solidFill>
              </a:rPr>
              <a:t>Thus, it evaluates nodes by using just the </a:t>
            </a:r>
            <a:r>
              <a:rPr lang="pt-BR" sz="2559" dirty="0">
                <a:solidFill>
                  <a:srgbClr val="006600"/>
                </a:solidFill>
              </a:rPr>
              <a:t>heuristic function: f (n) = h(n).</a:t>
            </a:r>
            <a:endParaRPr lang="en-US" altLang="en-US" sz="2559" dirty="0">
              <a:solidFill>
                <a:srgbClr val="006600"/>
              </a:solidFill>
            </a:endParaRPr>
          </a:p>
          <a:p>
            <a:pPr eaLnBrk="1" hangingPunct="1"/>
            <a:r>
              <a:rPr lang="en-US" altLang="en-US" sz="2559" dirty="0">
                <a:solidFill>
                  <a:srgbClr val="006600"/>
                </a:solidFill>
              </a:rPr>
              <a:t>Greedy best-first search</a:t>
            </a:r>
            <a:r>
              <a:rPr lang="en-US" altLang="en-US" sz="2559" dirty="0"/>
              <a:t>: expand nodes with lowest h values first</a:t>
            </a:r>
          </a:p>
          <a:p>
            <a:pPr eaLnBrk="1" hangingPunct="1"/>
            <a:endParaRPr lang="en-US" altLang="en-US" sz="2559" dirty="0"/>
          </a:p>
        </p:txBody>
      </p:sp>
      <p:sp>
        <p:nvSpPr>
          <p:cNvPr id="161824" name="Rectangle 32">
            <a:extLst>
              <a:ext uri="{FF2B5EF4-FFF2-40B4-BE49-F238E27FC236}">
                <a16:creationId xmlns:a16="http://schemas.microsoft.com/office/drawing/2014/main" id="{8B14B478-56BC-4CB1-B56F-E23C0EDD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78" y="5647765"/>
            <a:ext cx="9370652" cy="121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894" tIns="44788" rIns="89894" bIns="44788"/>
          <a:lstStyle>
            <a:lvl1pPr marL="368300" indent="-368300"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2800" indent="-31750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8888" indent="-239713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68475" indent="-24765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24765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24765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24765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24765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24765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559" dirty="0"/>
              <a:t>Rapidly finds the optimal solution!</a:t>
            </a:r>
          </a:p>
          <a:p>
            <a:pPr eaLnBrk="1" hangingPunct="1"/>
            <a:r>
              <a:rPr lang="en-US" altLang="en-US" sz="2559" dirty="0"/>
              <a:t>Does it always?</a:t>
            </a:r>
          </a:p>
        </p:txBody>
      </p:sp>
      <p:sp>
        <p:nvSpPr>
          <p:cNvPr id="31749" name="Oval 33">
            <a:extLst>
              <a:ext uri="{FF2B5EF4-FFF2-40B4-BE49-F238E27FC236}">
                <a16:creationId xmlns:a16="http://schemas.microsoft.com/office/drawing/2014/main" id="{C795B355-5CD1-49F4-B12E-AA87A9C7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345" y="1791541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826" name="Line 34">
            <a:extLst>
              <a:ext uri="{FF2B5EF4-FFF2-40B4-BE49-F238E27FC236}">
                <a16:creationId xmlns:a16="http://schemas.microsoft.com/office/drawing/2014/main" id="{25054F64-B086-496E-8AE2-CC4D6B2D9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9529" y="2142806"/>
            <a:ext cx="1008529" cy="87405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161827" name="Line 35">
            <a:extLst>
              <a:ext uri="{FF2B5EF4-FFF2-40B4-BE49-F238E27FC236}">
                <a16:creationId xmlns:a16="http://schemas.microsoft.com/office/drawing/2014/main" id="{8DCCAC2F-B2B4-4FFC-85C4-227FCB302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9675" y="2176238"/>
            <a:ext cx="1008529" cy="87405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31752" name="Text Box 36">
            <a:extLst>
              <a:ext uri="{FF2B5EF4-FFF2-40B4-BE49-F238E27FC236}">
                <a16:creationId xmlns:a16="http://schemas.microsoft.com/office/drawing/2014/main" id="{8D3E25C3-D09E-4AF2-A161-0FA4B303D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657" y="1718948"/>
            <a:ext cx="1380507" cy="64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588" b="1" dirty="0">
                <a:solidFill>
                  <a:schemeClr val="tx1"/>
                </a:solidFill>
                <a:latin typeface="Times New Roman" panose="02020603050405020304" pitchFamily="18" charset="0"/>
              </a:rPr>
              <a:t>state = A, </a:t>
            </a:r>
          </a:p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588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cost = 0, h = 9</a:t>
            </a:r>
          </a:p>
        </p:txBody>
      </p:sp>
      <p:sp>
        <p:nvSpPr>
          <p:cNvPr id="161829" name="Oval 37">
            <a:extLst>
              <a:ext uri="{FF2B5EF4-FFF2-40B4-BE49-F238E27FC236}">
                <a16:creationId xmlns:a16="http://schemas.microsoft.com/office/drawing/2014/main" id="{51B86F5E-591D-46E9-8F22-D293CE75F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222" y="2977133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830" name="Text Box 38">
            <a:extLst>
              <a:ext uri="{FF2B5EF4-FFF2-40B4-BE49-F238E27FC236}">
                <a16:creationId xmlns:a16="http://schemas.microsoft.com/office/drawing/2014/main" id="{3975C155-5F28-484C-A230-6763943A1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335" y="2756647"/>
            <a:ext cx="1380507" cy="64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588" b="1">
                <a:solidFill>
                  <a:schemeClr val="tx1"/>
                </a:solidFill>
                <a:latin typeface="Times New Roman" panose="02020603050405020304" pitchFamily="18" charset="0"/>
              </a:rPr>
              <a:t>state = B, </a:t>
            </a:r>
          </a:p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588" b="1">
                <a:solidFill>
                  <a:schemeClr val="tx1"/>
                </a:solidFill>
                <a:latin typeface="Times New Roman" panose="02020603050405020304" pitchFamily="18" charset="0"/>
              </a:rPr>
              <a:t>cost = 3, h = 8</a:t>
            </a:r>
          </a:p>
        </p:txBody>
      </p:sp>
      <p:sp>
        <p:nvSpPr>
          <p:cNvPr id="161831" name="Oval 39">
            <a:extLst>
              <a:ext uri="{FF2B5EF4-FFF2-40B4-BE49-F238E27FC236}">
                <a16:creationId xmlns:a16="http://schemas.microsoft.com/office/drawing/2014/main" id="{B2B68A61-CE49-4DE5-8B86-7CAB893E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294" y="2903635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832" name="Text Box 40">
            <a:extLst>
              <a:ext uri="{FF2B5EF4-FFF2-40B4-BE49-F238E27FC236}">
                <a16:creationId xmlns:a16="http://schemas.microsoft.com/office/drawing/2014/main" id="{D8968DE0-7DCF-48F0-95A7-EDF94E01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383" y="2756647"/>
            <a:ext cx="1380507" cy="64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588" b="1" dirty="0">
                <a:solidFill>
                  <a:schemeClr val="tx1"/>
                </a:solidFill>
                <a:latin typeface="Times New Roman" panose="02020603050405020304" pitchFamily="18" charset="0"/>
              </a:rPr>
              <a:t>state = D, </a:t>
            </a:r>
          </a:p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588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cost = 3, h = 6</a:t>
            </a:r>
          </a:p>
        </p:txBody>
      </p:sp>
      <p:sp>
        <p:nvSpPr>
          <p:cNvPr id="161842" name="Text Box 50">
            <a:extLst>
              <a:ext uri="{FF2B5EF4-FFF2-40B4-BE49-F238E27FC236}">
                <a16:creationId xmlns:a16="http://schemas.microsoft.com/office/drawing/2014/main" id="{97765185-66E3-44B3-BC78-DD74E8210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559" y="5426449"/>
            <a:ext cx="1306768" cy="44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118" dirty="0">
                <a:solidFill>
                  <a:schemeClr val="tx1"/>
                </a:solidFill>
                <a:latin typeface="Times New Roman" panose="02020603050405020304" pitchFamily="18" charset="0"/>
              </a:rPr>
              <a:t>goal state!</a:t>
            </a:r>
          </a:p>
        </p:txBody>
      </p:sp>
      <p:sp>
        <p:nvSpPr>
          <p:cNvPr id="161843" name="Line 51">
            <a:extLst>
              <a:ext uri="{FF2B5EF4-FFF2-40B4-BE49-F238E27FC236}">
                <a16:creationId xmlns:a16="http://schemas.microsoft.com/office/drawing/2014/main" id="{59FE938F-1CB0-4A76-A702-582CCE791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206" y="3322544"/>
            <a:ext cx="0" cy="80682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161844" name="Oval 52">
            <a:extLst>
              <a:ext uri="{FF2B5EF4-FFF2-40B4-BE49-F238E27FC236}">
                <a16:creationId xmlns:a16="http://schemas.microsoft.com/office/drawing/2014/main" id="{0BC44112-43BA-40F3-93C3-69553516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493" y="4148978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845" name="Text Box 53">
            <a:extLst>
              <a:ext uri="{FF2B5EF4-FFF2-40B4-BE49-F238E27FC236}">
                <a16:creationId xmlns:a16="http://schemas.microsoft.com/office/drawing/2014/main" id="{C55C11C8-6F56-4DA9-A7DD-05750FAFB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313" y="3966882"/>
            <a:ext cx="1380507" cy="64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588" b="1">
                <a:solidFill>
                  <a:schemeClr val="tx1"/>
                </a:solidFill>
                <a:latin typeface="Times New Roman" panose="02020603050405020304" pitchFamily="18" charset="0"/>
              </a:rPr>
              <a:t>state = E, </a:t>
            </a:r>
          </a:p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588" b="1">
                <a:solidFill>
                  <a:schemeClr val="tx1"/>
                </a:solidFill>
                <a:latin typeface="Times New Roman" panose="02020603050405020304" pitchFamily="18" charset="0"/>
              </a:rPr>
              <a:t>cost = 7, h = 3</a:t>
            </a:r>
          </a:p>
        </p:txBody>
      </p:sp>
      <p:sp>
        <p:nvSpPr>
          <p:cNvPr id="161846" name="Line 54">
            <a:extLst>
              <a:ext uri="{FF2B5EF4-FFF2-40B4-BE49-F238E27FC236}">
                <a16:creationId xmlns:a16="http://schemas.microsoft.com/office/drawing/2014/main" id="{BB903BF3-6ACC-4DDB-B1A0-5D8B395B8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4603" y="4600014"/>
            <a:ext cx="0" cy="80682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588"/>
          </a:p>
        </p:txBody>
      </p:sp>
      <p:sp>
        <p:nvSpPr>
          <p:cNvPr id="161847" name="Oval 55">
            <a:extLst>
              <a:ext uri="{FF2B5EF4-FFF2-40B4-BE49-F238E27FC236}">
                <a16:creationId xmlns:a16="http://schemas.microsoft.com/office/drawing/2014/main" id="{747C6066-F155-44AF-A065-685AD8DF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890" y="5426449"/>
            <a:ext cx="470647" cy="47064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IN" altLang="en-US" sz="2118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848" name="Text Box 56">
            <a:extLst>
              <a:ext uri="{FF2B5EF4-FFF2-40B4-BE49-F238E27FC236}">
                <a16:creationId xmlns:a16="http://schemas.microsoft.com/office/drawing/2014/main" id="{053D475F-69E5-4C59-9A10-1CE87FCD3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289" y="5311588"/>
            <a:ext cx="1471878" cy="64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4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4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4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7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4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588" b="1">
                <a:solidFill>
                  <a:schemeClr val="tx1"/>
                </a:solidFill>
                <a:latin typeface="Times New Roman" panose="02020603050405020304" pitchFamily="18" charset="0"/>
              </a:rPr>
              <a:t>state = F, </a:t>
            </a:r>
          </a:p>
          <a:p>
            <a:pPr algn="ctr" eaLnBrk="1" hangingPunct="1">
              <a:lnSpc>
                <a:spcPct val="118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588" b="1">
                <a:solidFill>
                  <a:schemeClr val="tx1"/>
                </a:solidFill>
                <a:latin typeface="Times New Roman" panose="02020603050405020304" pitchFamily="18" charset="0"/>
              </a:rPr>
              <a:t>cost = 11, h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30" grpId="0"/>
      <p:bldP spid="161832" grpId="0"/>
      <p:bldP spid="161842" grpId="0"/>
      <p:bldP spid="161845" grpId="0"/>
      <p:bldP spid="1618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769F6-60C2-42D6-8F24-0B534814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93" y="669396"/>
            <a:ext cx="9531623" cy="6116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D2CBA-4176-4983-BBA4-ADD8C058BE42}"/>
              </a:ext>
            </a:extLst>
          </p:cNvPr>
          <p:cNvSpPr txBox="1"/>
          <p:nvPr/>
        </p:nvSpPr>
        <p:spPr>
          <a:xfrm>
            <a:off x="2909681" y="14103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simplified road map </a:t>
            </a:r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of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part </a:t>
            </a:r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of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Romania.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31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317C6C-97DA-45EB-8D39-0993B2BC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85" y="1054448"/>
            <a:ext cx="10366629" cy="31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1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801</Words>
  <Application>Microsoft Office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Lucida Grande</vt:lpstr>
      <vt:lpstr>Open Sans</vt:lpstr>
      <vt:lpstr>Times New Roman</vt:lpstr>
      <vt:lpstr>Wingdings</vt:lpstr>
      <vt:lpstr>Office Theme</vt:lpstr>
      <vt:lpstr>Informed /Heuristic Search </vt:lpstr>
      <vt:lpstr>Informed search</vt:lpstr>
      <vt:lpstr>Heuristics</vt:lpstr>
      <vt:lpstr>Examples - Heuristics</vt:lpstr>
      <vt:lpstr>Best First Search</vt:lpstr>
      <vt:lpstr>Best First Search</vt:lpstr>
      <vt:lpstr>Greedy best-first search</vt:lpstr>
      <vt:lpstr>PowerPoint Presentation</vt:lpstr>
      <vt:lpstr>PowerPoint Presentation</vt:lpstr>
      <vt:lpstr>PowerPoint Presentation</vt:lpstr>
      <vt:lpstr>A* search:  Minimizing the total estimated solution cost</vt:lpstr>
      <vt:lpstr>PowerPoint Presentation</vt:lpstr>
      <vt:lpstr>PowerPoint Presentation</vt:lpstr>
      <vt:lpstr>PowerPoint Presentation</vt:lpstr>
      <vt:lpstr>Admissible heuristics</vt:lpstr>
      <vt:lpstr>Admissibility</vt:lpstr>
      <vt:lpstr>Consistent (monotone) Heuristics</vt:lpstr>
      <vt:lpstr>Sample Heuristic functions</vt:lpstr>
      <vt:lpstr>PowerPoint Presentation</vt:lpstr>
      <vt:lpstr>PowerPoint Presentation</vt:lpstr>
      <vt:lpstr>PowerPoint Presentation</vt:lpstr>
      <vt:lpstr>PowerPoint Presentation</vt:lpstr>
      <vt:lpstr>Properties of A*</vt:lpstr>
      <vt:lpstr>PowerPoint Presentation</vt:lpstr>
      <vt:lpstr>Properties of A*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</dc:title>
  <dc:creator>Latha R</dc:creator>
  <cp:lastModifiedBy>Latha R</cp:lastModifiedBy>
  <cp:revision>145</cp:revision>
  <dcterms:created xsi:type="dcterms:W3CDTF">2021-01-07T03:56:04Z</dcterms:created>
  <dcterms:modified xsi:type="dcterms:W3CDTF">2023-01-09T17:25:39Z</dcterms:modified>
</cp:coreProperties>
</file>