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8" roundtripDataSignature="AMtx7mj5WXIu7rTMtOBI/KFOBiTF+BY+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customschemas.google.com/relationships/presentationmetadata" Target="meta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gradFill>
          <a:gsLst>
            <a:gs pos="0">
              <a:schemeClr val="lt1"/>
            </a:gs>
            <a:gs pos="100000">
              <a:srgbClr val="9E9E9E"/>
            </a:gs>
          </a:gsLst>
          <a:path path="circle">
            <a:fillToRect b="50%" l="50%" r="50%" t="50%"/>
          </a:path>
          <a:tileRect/>
        </a:gradFill>
      </p:bgPr>
    </p:bg>
    <p:spTree>
      <p:nvGrpSpPr>
        <p:cNvPr id="12" name="Shape 12"/>
        <p:cNvGrpSpPr/>
        <p:nvPr/>
      </p:nvGrpSpPr>
      <p:grpSpPr>
        <a:xfrm>
          <a:off x="0" y="0"/>
          <a:ext cx="0" cy="0"/>
          <a:chOff x="0" y="0"/>
          <a:chExt cx="0" cy="0"/>
        </a:xfrm>
      </p:grpSpPr>
      <p:sp>
        <p:nvSpPr>
          <p:cNvPr id="13" name="Google Shape;13;p24"/>
          <p:cNvSpPr/>
          <p:nvPr/>
        </p:nvSpPr>
        <p:spPr>
          <a:xfrm flipH="1">
            <a:off x="2667000" y="0"/>
            <a:ext cx="6477000" cy="6858000"/>
          </a:xfrm>
          <a:prstGeom prst="rect">
            <a:avLst/>
          </a:prstGeom>
          <a:blipFill rotWithShape="1">
            <a:blip r:embed="rId2">
              <a:alphaModFix amt="43000"/>
            </a:blip>
            <a:tile algn="tl"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cxnSp>
        <p:nvCxnSpPr>
          <p:cNvPr id="14" name="Google Shape;14;p24"/>
          <p:cNvCxnSpPr/>
          <p:nvPr/>
        </p:nvCxnSpPr>
        <p:spPr>
          <a:xfrm rot="-5400000">
            <a:off x="-762000" y="3429000"/>
            <a:ext cx="6858000" cy="0"/>
          </a:xfrm>
          <a:prstGeom prst="straightConnector1">
            <a:avLst/>
          </a:prstGeom>
          <a:noFill/>
          <a:ln cap="flat" cmpd="sng" w="11425">
            <a:solidFill>
              <a:srgbClr val="F9F9F9"/>
            </a:solidFill>
            <a:prstDash val="solid"/>
            <a:miter lim="800000"/>
            <a:headEnd len="sm" w="sm" type="none"/>
            <a:tailEnd len="sm" w="sm" type="none"/>
          </a:ln>
        </p:spPr>
      </p:cxnSp>
      <p:sp>
        <p:nvSpPr>
          <p:cNvPr id="15" name="Google Shape;15;p24"/>
          <p:cNvSpPr txBox="1"/>
          <p:nvPr>
            <p:ph type="ctrTitle"/>
          </p:nvPr>
        </p:nvSpPr>
        <p:spPr>
          <a:xfrm>
            <a:off x="3366868" y="533400"/>
            <a:ext cx="5105400" cy="2868168"/>
          </a:xfrm>
          <a:prstGeom prst="rect">
            <a:avLst/>
          </a:prstGeom>
          <a:noFill/>
          <a:ln>
            <a:noFill/>
          </a:ln>
        </p:spPr>
        <p:txBody>
          <a:bodyPr anchorCtr="0" anchor="b" bIns="0" lIns="45700" spcFirstLastPara="1" rIns="45700" wrap="square" tIns="0">
            <a:noAutofit/>
          </a:bodyPr>
          <a:lstStyle>
            <a:lvl1pPr lvl="0" algn="r">
              <a:spcBef>
                <a:spcPts val="0"/>
              </a:spcBef>
              <a:spcAft>
                <a:spcPts val="0"/>
              </a:spcAft>
              <a:buClr>
                <a:srgbClr val="FEF7F0"/>
              </a:buClr>
              <a:buSzPts val="4200"/>
              <a:buFont typeface="Trebuchet MS"/>
              <a:buNone/>
              <a:defRPr b="1"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4"/>
          <p:cNvSpPr txBox="1"/>
          <p:nvPr>
            <p:ph idx="1" type="subTitle"/>
          </p:nvPr>
        </p:nvSpPr>
        <p:spPr>
          <a:xfrm>
            <a:off x="3354442" y="3539864"/>
            <a:ext cx="5114778" cy="1101248"/>
          </a:xfrm>
          <a:prstGeom prst="rect">
            <a:avLst/>
          </a:prstGeom>
          <a:noFill/>
          <a:ln>
            <a:noFill/>
          </a:ln>
        </p:spPr>
        <p:txBody>
          <a:bodyPr anchorCtr="0" anchor="t" bIns="0" lIns="45700" spcFirstLastPara="1" rIns="45700" wrap="square" tIns="0">
            <a:normAutofit/>
          </a:bodyPr>
          <a:lstStyle>
            <a:lvl1pPr lvl="0" algn="r">
              <a:spcBef>
                <a:spcPts val="600"/>
              </a:spcBef>
              <a:spcAft>
                <a:spcPts val="0"/>
              </a:spcAft>
              <a:buSzPts val="1606"/>
              <a:buNone/>
              <a:defRPr sz="2200">
                <a:solidFill>
                  <a:srgbClr val="FFFFFF"/>
                </a:solidFill>
              </a:defRPr>
            </a:lvl1pPr>
            <a:lvl2pPr lvl="1" algn="ctr">
              <a:spcBef>
                <a:spcPts val="500"/>
              </a:spcBef>
              <a:spcAft>
                <a:spcPts val="0"/>
              </a:spcAft>
              <a:buSzPts val="1440"/>
              <a:buNone/>
              <a:defRPr/>
            </a:lvl2pPr>
            <a:lvl3pPr lvl="2" algn="ctr">
              <a:spcBef>
                <a:spcPts val="400"/>
              </a:spcBef>
              <a:spcAft>
                <a:spcPts val="0"/>
              </a:spcAft>
              <a:buSzPts val="1080"/>
              <a:buNone/>
              <a:defRPr/>
            </a:lvl3pPr>
            <a:lvl4pPr lvl="3" algn="ctr">
              <a:spcBef>
                <a:spcPts val="360"/>
              </a:spcBef>
              <a:spcAft>
                <a:spcPts val="0"/>
              </a:spcAft>
              <a:buSzPts val="1440"/>
              <a:buNone/>
              <a:defRPr/>
            </a:lvl4pPr>
            <a:lvl5pPr lvl="4" algn="ctr">
              <a:spcBef>
                <a:spcPts val="400"/>
              </a:spcBef>
              <a:spcAft>
                <a:spcPts val="0"/>
              </a:spcAft>
              <a:buSzPts val="1260"/>
              <a:buNone/>
              <a:defRPr/>
            </a:lvl5pPr>
            <a:lvl6pPr lvl="5" algn="ctr">
              <a:spcBef>
                <a:spcPts val="400"/>
              </a:spcBef>
              <a:spcAft>
                <a:spcPts val="0"/>
              </a:spcAft>
              <a:buSzPts val="1440"/>
              <a:buNone/>
              <a:defRPr/>
            </a:lvl6pPr>
            <a:lvl7pPr lvl="6" algn="ctr">
              <a:spcBef>
                <a:spcPts val="360"/>
              </a:spcBef>
              <a:spcAft>
                <a:spcPts val="0"/>
              </a:spcAft>
              <a:buSzPts val="1440"/>
              <a:buNone/>
              <a:defRPr/>
            </a:lvl7pPr>
            <a:lvl8pPr lvl="7" algn="ctr">
              <a:spcBef>
                <a:spcPts val="300"/>
              </a:spcBef>
              <a:spcAft>
                <a:spcPts val="0"/>
              </a:spcAft>
              <a:buSzPts val="1800"/>
              <a:buNone/>
              <a:defRPr/>
            </a:lvl8pPr>
            <a:lvl9pPr lvl="8" algn="ctr">
              <a:spcBef>
                <a:spcPts val="360"/>
              </a:spcBef>
              <a:spcAft>
                <a:spcPts val="0"/>
              </a:spcAft>
              <a:buSzPts val="1800"/>
              <a:buNone/>
              <a:defRPr/>
            </a:lvl9pPr>
          </a:lstStyle>
          <a:p/>
        </p:txBody>
      </p:sp>
      <p:sp>
        <p:nvSpPr>
          <p:cNvPr id="17" name="Google Shape;17;p24"/>
          <p:cNvSpPr txBox="1"/>
          <p:nvPr>
            <p:ph idx="10" type="dt"/>
          </p:nvPr>
        </p:nvSpPr>
        <p:spPr>
          <a:xfrm>
            <a:off x="5871224" y="6557946"/>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4"/>
          <p:cNvSpPr txBox="1"/>
          <p:nvPr>
            <p:ph idx="11" type="ftr"/>
          </p:nvPr>
        </p:nvSpPr>
        <p:spPr>
          <a:xfrm>
            <a:off x="2819400" y="6557946"/>
            <a:ext cx="2927722"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4"/>
          <p:cNvSpPr txBox="1"/>
          <p:nvPr>
            <p:ph idx="12" type="sldNum"/>
          </p:nvPr>
        </p:nvSpPr>
        <p:spPr>
          <a:xfrm>
            <a:off x="7880884" y="6556248"/>
            <a:ext cx="588336" cy="228600"/>
          </a:xfrm>
          <a:prstGeom prst="rect">
            <a:avLst/>
          </a:prstGeom>
          <a:noFill/>
          <a:ln>
            <a:noFill/>
          </a:ln>
        </p:spPr>
        <p:txBody>
          <a:bodyPr anchorCtr="0" anchor="b" bIns="0" lIns="0" spcFirstLastPara="1" rIns="0" wrap="square" tIns="0">
            <a:noAutofit/>
          </a:bodyPr>
          <a:lstStyle>
            <a:lvl1pPr indent="0" lvl="0" marL="0" algn="r">
              <a:spcBef>
                <a:spcPts val="0"/>
              </a:spcBef>
              <a:spcAft>
                <a:spcPts val="0"/>
              </a:spcAft>
              <a:buNone/>
              <a:defRPr b="0" i="0" sz="1100" u="none" cap="none" strike="noStrike">
                <a:solidFill>
                  <a:srgbClr val="FFFFFF"/>
                </a:solidFill>
                <a:latin typeface="Times New Roman"/>
                <a:ea typeface="Times New Roman"/>
                <a:cs typeface="Times New Roman"/>
                <a:sym typeface="Times New Roman"/>
              </a:defRPr>
            </a:lvl1pPr>
            <a:lvl2pPr indent="0" lvl="1" marL="0" algn="r">
              <a:spcBef>
                <a:spcPts val="0"/>
              </a:spcBef>
              <a:spcAft>
                <a:spcPts val="0"/>
              </a:spcAft>
              <a:buNone/>
              <a:defRPr b="0" i="0" sz="1100" u="none" cap="none" strike="noStrike">
                <a:solidFill>
                  <a:srgbClr val="FFFFFF"/>
                </a:solidFill>
                <a:latin typeface="Times New Roman"/>
                <a:ea typeface="Times New Roman"/>
                <a:cs typeface="Times New Roman"/>
                <a:sym typeface="Times New Roman"/>
              </a:defRPr>
            </a:lvl2pPr>
            <a:lvl3pPr indent="0" lvl="2" marL="0" algn="r">
              <a:spcBef>
                <a:spcPts val="0"/>
              </a:spcBef>
              <a:spcAft>
                <a:spcPts val="0"/>
              </a:spcAft>
              <a:buNone/>
              <a:defRPr b="0" i="0" sz="1100" u="none" cap="none" strike="noStrike">
                <a:solidFill>
                  <a:srgbClr val="FFFFFF"/>
                </a:solidFill>
                <a:latin typeface="Times New Roman"/>
                <a:ea typeface="Times New Roman"/>
                <a:cs typeface="Times New Roman"/>
                <a:sym typeface="Times New Roman"/>
              </a:defRPr>
            </a:lvl3pPr>
            <a:lvl4pPr indent="0" lvl="3" marL="0" algn="r">
              <a:spcBef>
                <a:spcPts val="0"/>
              </a:spcBef>
              <a:spcAft>
                <a:spcPts val="0"/>
              </a:spcAft>
              <a:buNone/>
              <a:defRPr b="0" i="0" sz="1100" u="none" cap="none" strike="noStrike">
                <a:solidFill>
                  <a:srgbClr val="FFFFFF"/>
                </a:solidFill>
                <a:latin typeface="Times New Roman"/>
                <a:ea typeface="Times New Roman"/>
                <a:cs typeface="Times New Roman"/>
                <a:sym typeface="Times New Roman"/>
              </a:defRPr>
            </a:lvl4pPr>
            <a:lvl5pPr indent="0" lvl="4" marL="0" algn="r">
              <a:spcBef>
                <a:spcPts val="0"/>
              </a:spcBef>
              <a:spcAft>
                <a:spcPts val="0"/>
              </a:spcAft>
              <a:buNone/>
              <a:defRPr b="0" i="0" sz="1100" u="none" cap="none" strike="noStrike">
                <a:solidFill>
                  <a:srgbClr val="FFFFFF"/>
                </a:solidFill>
                <a:latin typeface="Times New Roman"/>
                <a:ea typeface="Times New Roman"/>
                <a:cs typeface="Times New Roman"/>
                <a:sym typeface="Times New Roman"/>
              </a:defRPr>
            </a:lvl5pPr>
            <a:lvl6pPr indent="0" lvl="5" marL="0" algn="r">
              <a:spcBef>
                <a:spcPts val="0"/>
              </a:spcBef>
              <a:spcAft>
                <a:spcPts val="0"/>
              </a:spcAft>
              <a:buNone/>
              <a:defRPr b="0" i="0" sz="1100" u="none" cap="none" strike="noStrike">
                <a:solidFill>
                  <a:srgbClr val="FFFFFF"/>
                </a:solidFill>
                <a:latin typeface="Times New Roman"/>
                <a:ea typeface="Times New Roman"/>
                <a:cs typeface="Times New Roman"/>
                <a:sym typeface="Times New Roman"/>
              </a:defRPr>
            </a:lvl6pPr>
            <a:lvl7pPr indent="0" lvl="6" marL="0" algn="r">
              <a:spcBef>
                <a:spcPts val="0"/>
              </a:spcBef>
              <a:spcAft>
                <a:spcPts val="0"/>
              </a:spcAft>
              <a:buNone/>
              <a:defRPr b="0" i="0" sz="1100" u="none" cap="none" strike="noStrike">
                <a:solidFill>
                  <a:srgbClr val="FFFFFF"/>
                </a:solidFill>
                <a:latin typeface="Times New Roman"/>
                <a:ea typeface="Times New Roman"/>
                <a:cs typeface="Times New Roman"/>
                <a:sym typeface="Times New Roman"/>
              </a:defRPr>
            </a:lvl7pPr>
            <a:lvl8pPr indent="0" lvl="7" marL="0" algn="r">
              <a:spcBef>
                <a:spcPts val="0"/>
              </a:spcBef>
              <a:spcAft>
                <a:spcPts val="0"/>
              </a:spcAft>
              <a:buNone/>
              <a:defRPr b="0" i="0" sz="1100" u="none" cap="none" strike="noStrike">
                <a:solidFill>
                  <a:srgbClr val="FFFFFF"/>
                </a:solidFill>
                <a:latin typeface="Times New Roman"/>
                <a:ea typeface="Times New Roman"/>
                <a:cs typeface="Times New Roman"/>
                <a:sym typeface="Times New Roman"/>
              </a:defRPr>
            </a:lvl8pPr>
            <a:lvl9pPr indent="0" lvl="8" marL="0" algn="r">
              <a:spcBef>
                <a:spcPts val="0"/>
              </a:spcBef>
              <a:spcAft>
                <a:spcPts val="0"/>
              </a:spcAft>
              <a:buNone/>
              <a:defRPr b="0" i="0" sz="1100" u="none" cap="none" strike="noStrik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33"/>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a:bodyPr>
          <a:lstStyle>
            <a:lvl1pPr lvl="0" algn="l">
              <a:spcBef>
                <a:spcPts val="0"/>
              </a:spcBef>
              <a:spcAft>
                <a:spcPts val="0"/>
              </a:spcAft>
              <a:buClr>
                <a:srgbClr val="FEF7F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33"/>
          <p:cNvSpPr txBox="1"/>
          <p:nvPr>
            <p:ph idx="1" type="body"/>
          </p:nvPr>
        </p:nvSpPr>
        <p:spPr>
          <a:xfrm rot="5400000">
            <a:off x="1653540" y="413076"/>
            <a:ext cx="4846320" cy="7239000"/>
          </a:xfrm>
          <a:prstGeom prst="rect">
            <a:avLst/>
          </a:prstGeom>
          <a:noFill/>
          <a:ln>
            <a:noFill/>
          </a:ln>
        </p:spPr>
        <p:txBody>
          <a:bodyPr anchorCtr="0" anchor="t" bIns="45700" lIns="91425" spcFirstLastPara="1" rIns="91425" wrap="square" tIns="45700">
            <a:normAutofit/>
          </a:bodyPr>
          <a:lstStyle>
            <a:lvl1pPr indent="-312039" lvl="0" marL="457200" algn="l">
              <a:spcBef>
                <a:spcPts val="600"/>
              </a:spcBef>
              <a:spcAft>
                <a:spcPts val="0"/>
              </a:spcAft>
              <a:buSzPts val="1314"/>
              <a:buChar char="⦿"/>
              <a:defRPr/>
            </a:lvl1pPr>
            <a:lvl2pPr indent="-320040" lvl="1" marL="914400" algn="l">
              <a:spcBef>
                <a:spcPts val="500"/>
              </a:spcBef>
              <a:spcAft>
                <a:spcPts val="0"/>
              </a:spcAft>
              <a:buSzPts val="1440"/>
              <a:buChar char="◼"/>
              <a:defRPr/>
            </a:lvl2pPr>
            <a:lvl3pPr indent="-297180" lvl="2" marL="1371600" algn="l">
              <a:spcBef>
                <a:spcPts val="400"/>
              </a:spcBef>
              <a:spcAft>
                <a:spcPts val="0"/>
              </a:spcAft>
              <a:buSzPts val="1080"/>
              <a:buChar char="🞆"/>
              <a:defRPr/>
            </a:lvl3pPr>
            <a:lvl4pPr indent="-320039" lvl="3" marL="1828800" algn="l">
              <a:spcBef>
                <a:spcPts val="360"/>
              </a:spcBef>
              <a:spcAft>
                <a:spcPts val="0"/>
              </a:spcAft>
              <a:buSzPts val="1440"/>
              <a:buChar char="⚫"/>
              <a:defRPr/>
            </a:lvl4pPr>
            <a:lvl5pPr indent="-308610" lvl="4" marL="2286000" algn="l">
              <a:spcBef>
                <a:spcPts val="400"/>
              </a:spcBef>
              <a:spcAft>
                <a:spcPts val="0"/>
              </a:spcAft>
              <a:buSzPts val="1260"/>
              <a:buChar char="◉"/>
              <a:defRPr/>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6" name="Google Shape;76;p33"/>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3"/>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3"/>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34"/>
          <p:cNvSpPr txBox="1"/>
          <p:nvPr>
            <p:ph type="title"/>
          </p:nvPr>
        </p:nvSpPr>
        <p:spPr>
          <a:xfrm rot="5400000">
            <a:off x="4389438" y="2438718"/>
            <a:ext cx="5851525" cy="1524000"/>
          </a:xfrm>
          <a:prstGeom prst="rect">
            <a:avLst/>
          </a:prstGeom>
          <a:noFill/>
          <a:ln>
            <a:noFill/>
          </a:ln>
        </p:spPr>
        <p:txBody>
          <a:bodyPr anchorCtr="0" anchor="t" bIns="0" lIns="45700" spcFirstLastPara="1" rIns="45700" wrap="square" tIns="0">
            <a:normAutofit/>
          </a:bodyPr>
          <a:lstStyle>
            <a:lvl1pPr lvl="0" algn="l">
              <a:spcBef>
                <a:spcPts val="0"/>
              </a:spcBef>
              <a:spcAft>
                <a:spcPts val="0"/>
              </a:spcAft>
              <a:buClr>
                <a:srgbClr val="FEF7F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34"/>
          <p:cNvSpPr txBox="1"/>
          <p:nvPr>
            <p:ph idx="1" type="body"/>
          </p:nvPr>
        </p:nvSpPr>
        <p:spPr>
          <a:xfrm rot="5400000">
            <a:off x="541338" y="190504"/>
            <a:ext cx="5851525" cy="6019800"/>
          </a:xfrm>
          <a:prstGeom prst="rect">
            <a:avLst/>
          </a:prstGeom>
          <a:noFill/>
          <a:ln>
            <a:noFill/>
          </a:ln>
        </p:spPr>
        <p:txBody>
          <a:bodyPr anchorCtr="0" anchor="t" bIns="45700" lIns="91425" spcFirstLastPara="1" rIns="91425" wrap="square" tIns="45700">
            <a:normAutofit/>
          </a:bodyPr>
          <a:lstStyle>
            <a:lvl1pPr indent="-312039" lvl="0" marL="457200" algn="l">
              <a:spcBef>
                <a:spcPts val="600"/>
              </a:spcBef>
              <a:spcAft>
                <a:spcPts val="0"/>
              </a:spcAft>
              <a:buSzPts val="1314"/>
              <a:buChar char="⦿"/>
              <a:defRPr/>
            </a:lvl1pPr>
            <a:lvl2pPr indent="-320040" lvl="1" marL="914400" algn="l">
              <a:spcBef>
                <a:spcPts val="500"/>
              </a:spcBef>
              <a:spcAft>
                <a:spcPts val="0"/>
              </a:spcAft>
              <a:buSzPts val="1440"/>
              <a:buChar char="◼"/>
              <a:defRPr/>
            </a:lvl2pPr>
            <a:lvl3pPr indent="-297180" lvl="2" marL="1371600" algn="l">
              <a:spcBef>
                <a:spcPts val="400"/>
              </a:spcBef>
              <a:spcAft>
                <a:spcPts val="0"/>
              </a:spcAft>
              <a:buSzPts val="1080"/>
              <a:buChar char="🞆"/>
              <a:defRPr/>
            </a:lvl3pPr>
            <a:lvl4pPr indent="-320039" lvl="3" marL="1828800" algn="l">
              <a:spcBef>
                <a:spcPts val="360"/>
              </a:spcBef>
              <a:spcAft>
                <a:spcPts val="0"/>
              </a:spcAft>
              <a:buSzPts val="1440"/>
              <a:buChar char="⚫"/>
              <a:defRPr/>
            </a:lvl4pPr>
            <a:lvl5pPr indent="-308610" lvl="4" marL="2286000" algn="l">
              <a:spcBef>
                <a:spcPts val="400"/>
              </a:spcBef>
              <a:spcAft>
                <a:spcPts val="0"/>
              </a:spcAft>
              <a:buSzPts val="1260"/>
              <a:buChar char="◉"/>
              <a:defRPr/>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2" name="Google Shape;82;p34"/>
          <p:cNvSpPr txBox="1"/>
          <p:nvPr>
            <p:ph idx="10" type="dt"/>
          </p:nvPr>
        </p:nvSpPr>
        <p:spPr>
          <a:xfrm>
            <a:off x="4242816" y="6557946"/>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4"/>
          <p:cNvSpPr txBox="1"/>
          <p:nvPr>
            <p:ph idx="11" type="ftr"/>
          </p:nvPr>
        </p:nvSpPr>
        <p:spPr>
          <a:xfrm>
            <a:off x="457200" y="6556248"/>
            <a:ext cx="3657600"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4"/>
          <p:cNvSpPr txBox="1"/>
          <p:nvPr>
            <p:ph idx="12" type="sldNum"/>
          </p:nvPr>
        </p:nvSpPr>
        <p:spPr>
          <a:xfrm>
            <a:off x="6254496" y="6553200"/>
            <a:ext cx="588336" cy="228600"/>
          </a:xfrm>
          <a:prstGeom prst="rect">
            <a:avLst/>
          </a:prstGeom>
          <a:noFill/>
          <a:ln>
            <a:noFill/>
          </a:ln>
        </p:spPr>
        <p:txBody>
          <a:bodyPr anchorCtr="0" anchor="b" bIns="0" lIns="0" spcFirstLastPara="1" rIns="0" wrap="square" tIns="0">
            <a:noAutofit/>
          </a:bodyPr>
          <a:lstStyle>
            <a:lvl1pPr indent="0" lvl="0" marL="0" algn="r">
              <a:spcBef>
                <a:spcPts val="0"/>
              </a:spcBef>
              <a:spcAft>
                <a:spcPts val="0"/>
              </a:spcAft>
              <a:buNone/>
              <a:defRPr b="0" i="0" sz="1100" u="none" cap="none" strike="noStrike">
                <a:solidFill>
                  <a:schemeClr val="dk2"/>
                </a:solidFill>
                <a:latin typeface="Times New Roman"/>
                <a:ea typeface="Times New Roman"/>
                <a:cs typeface="Times New Roman"/>
                <a:sym typeface="Times New Roman"/>
              </a:defRPr>
            </a:lvl1pPr>
            <a:lvl2pPr indent="0" lvl="1" marL="0" algn="r">
              <a:spcBef>
                <a:spcPts val="0"/>
              </a:spcBef>
              <a:spcAft>
                <a:spcPts val="0"/>
              </a:spcAft>
              <a:buNone/>
              <a:defRPr b="0" i="0" sz="1100" u="none" cap="none" strike="noStrike">
                <a:solidFill>
                  <a:schemeClr val="dk2"/>
                </a:solidFill>
                <a:latin typeface="Times New Roman"/>
                <a:ea typeface="Times New Roman"/>
                <a:cs typeface="Times New Roman"/>
                <a:sym typeface="Times New Roman"/>
              </a:defRPr>
            </a:lvl2pPr>
            <a:lvl3pPr indent="0" lvl="2" marL="0" algn="r">
              <a:spcBef>
                <a:spcPts val="0"/>
              </a:spcBef>
              <a:spcAft>
                <a:spcPts val="0"/>
              </a:spcAft>
              <a:buNone/>
              <a:defRPr b="0" i="0" sz="1100" u="none" cap="none" strike="noStrike">
                <a:solidFill>
                  <a:schemeClr val="dk2"/>
                </a:solidFill>
                <a:latin typeface="Times New Roman"/>
                <a:ea typeface="Times New Roman"/>
                <a:cs typeface="Times New Roman"/>
                <a:sym typeface="Times New Roman"/>
              </a:defRPr>
            </a:lvl3pPr>
            <a:lvl4pPr indent="0" lvl="3" marL="0" algn="r">
              <a:spcBef>
                <a:spcPts val="0"/>
              </a:spcBef>
              <a:spcAft>
                <a:spcPts val="0"/>
              </a:spcAft>
              <a:buNone/>
              <a:defRPr b="0" i="0" sz="1100" u="none" cap="none" strike="noStrike">
                <a:solidFill>
                  <a:schemeClr val="dk2"/>
                </a:solidFill>
                <a:latin typeface="Times New Roman"/>
                <a:ea typeface="Times New Roman"/>
                <a:cs typeface="Times New Roman"/>
                <a:sym typeface="Times New Roman"/>
              </a:defRPr>
            </a:lvl4pPr>
            <a:lvl5pPr indent="0" lvl="4" marL="0" algn="r">
              <a:spcBef>
                <a:spcPts val="0"/>
              </a:spcBef>
              <a:spcAft>
                <a:spcPts val="0"/>
              </a:spcAft>
              <a:buNone/>
              <a:defRPr b="0" i="0" sz="1100" u="none" cap="none" strike="noStrike">
                <a:solidFill>
                  <a:schemeClr val="dk2"/>
                </a:solidFill>
                <a:latin typeface="Times New Roman"/>
                <a:ea typeface="Times New Roman"/>
                <a:cs typeface="Times New Roman"/>
                <a:sym typeface="Times New Roman"/>
              </a:defRPr>
            </a:lvl5pPr>
            <a:lvl6pPr indent="0" lvl="5" marL="0" algn="r">
              <a:spcBef>
                <a:spcPts val="0"/>
              </a:spcBef>
              <a:spcAft>
                <a:spcPts val="0"/>
              </a:spcAft>
              <a:buNone/>
              <a:defRPr b="0" i="0" sz="1100" u="none" cap="none" strike="noStrike">
                <a:solidFill>
                  <a:schemeClr val="dk2"/>
                </a:solidFill>
                <a:latin typeface="Times New Roman"/>
                <a:ea typeface="Times New Roman"/>
                <a:cs typeface="Times New Roman"/>
                <a:sym typeface="Times New Roman"/>
              </a:defRPr>
            </a:lvl6pPr>
            <a:lvl7pPr indent="0" lvl="6" marL="0" algn="r">
              <a:spcBef>
                <a:spcPts val="0"/>
              </a:spcBef>
              <a:spcAft>
                <a:spcPts val="0"/>
              </a:spcAft>
              <a:buNone/>
              <a:defRPr b="0" i="0" sz="1100" u="none" cap="none" strike="noStrike">
                <a:solidFill>
                  <a:schemeClr val="dk2"/>
                </a:solidFill>
                <a:latin typeface="Times New Roman"/>
                <a:ea typeface="Times New Roman"/>
                <a:cs typeface="Times New Roman"/>
                <a:sym typeface="Times New Roman"/>
              </a:defRPr>
            </a:lvl7pPr>
            <a:lvl8pPr indent="0" lvl="7" marL="0" algn="r">
              <a:spcBef>
                <a:spcPts val="0"/>
              </a:spcBef>
              <a:spcAft>
                <a:spcPts val="0"/>
              </a:spcAft>
              <a:buNone/>
              <a:defRPr b="0" i="0" sz="1100" u="none" cap="none" strike="noStrike">
                <a:solidFill>
                  <a:schemeClr val="dk2"/>
                </a:solidFill>
                <a:latin typeface="Times New Roman"/>
                <a:ea typeface="Times New Roman"/>
                <a:cs typeface="Times New Roman"/>
                <a:sym typeface="Times New Roman"/>
              </a:defRPr>
            </a:lvl8pPr>
            <a:lvl9pPr indent="0" lvl="8" marL="0" algn="r">
              <a:spcBef>
                <a:spcPts val="0"/>
              </a:spcBef>
              <a:spcAft>
                <a:spcPts val="0"/>
              </a:spcAft>
              <a:buNone/>
              <a:defRPr b="0" i="0" sz="1100" u="none" cap="none" strike="noStrike">
                <a:solidFill>
                  <a:schemeClr val="dk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25"/>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a:bodyPr>
          <a:lstStyle>
            <a:lvl1pPr lvl="0" algn="l">
              <a:spcBef>
                <a:spcPts val="0"/>
              </a:spcBef>
              <a:spcAft>
                <a:spcPts val="0"/>
              </a:spcAft>
              <a:buClr>
                <a:srgbClr val="FEF7F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5"/>
          <p:cNvSpPr txBox="1"/>
          <p:nvPr>
            <p:ph idx="1" type="body"/>
          </p:nvPr>
        </p:nvSpPr>
        <p:spPr>
          <a:xfrm>
            <a:off x="457200" y="1609416"/>
            <a:ext cx="7239000" cy="4846320"/>
          </a:xfrm>
          <a:prstGeom prst="rect">
            <a:avLst/>
          </a:prstGeom>
          <a:noFill/>
          <a:ln>
            <a:noFill/>
          </a:ln>
        </p:spPr>
        <p:txBody>
          <a:bodyPr anchorCtr="0" anchor="t" bIns="45700" lIns="91425" spcFirstLastPara="1" rIns="91425" wrap="square" tIns="45700">
            <a:normAutofit/>
          </a:bodyPr>
          <a:lstStyle>
            <a:lvl1pPr indent="-312039" lvl="0" marL="457200" algn="l">
              <a:spcBef>
                <a:spcPts val="600"/>
              </a:spcBef>
              <a:spcAft>
                <a:spcPts val="0"/>
              </a:spcAft>
              <a:buSzPts val="1314"/>
              <a:buChar char="⦿"/>
              <a:defRPr/>
            </a:lvl1pPr>
            <a:lvl2pPr indent="-320040" lvl="1" marL="914400" algn="l">
              <a:spcBef>
                <a:spcPts val="500"/>
              </a:spcBef>
              <a:spcAft>
                <a:spcPts val="0"/>
              </a:spcAft>
              <a:buSzPts val="1440"/>
              <a:buChar char="◼"/>
              <a:defRPr/>
            </a:lvl2pPr>
            <a:lvl3pPr indent="-297180" lvl="2" marL="1371600" algn="l">
              <a:spcBef>
                <a:spcPts val="400"/>
              </a:spcBef>
              <a:spcAft>
                <a:spcPts val="0"/>
              </a:spcAft>
              <a:buSzPts val="1080"/>
              <a:buChar char="🞆"/>
              <a:defRPr/>
            </a:lvl3pPr>
            <a:lvl4pPr indent="-320039" lvl="3" marL="1828800" algn="l">
              <a:spcBef>
                <a:spcPts val="360"/>
              </a:spcBef>
              <a:spcAft>
                <a:spcPts val="0"/>
              </a:spcAft>
              <a:buSzPts val="1440"/>
              <a:buChar char="⚫"/>
              <a:defRPr/>
            </a:lvl4pPr>
            <a:lvl5pPr indent="-308610" lvl="4" marL="2286000" algn="l">
              <a:spcBef>
                <a:spcPts val="400"/>
              </a:spcBef>
              <a:spcAft>
                <a:spcPts val="0"/>
              </a:spcAft>
              <a:buSzPts val="1260"/>
              <a:buChar char="◉"/>
              <a:defRPr/>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3" name="Google Shape;23;p25"/>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5"/>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5"/>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26" name="Shape 26"/>
        <p:cNvGrpSpPr/>
        <p:nvPr/>
      </p:nvGrpSpPr>
      <p:grpSpPr>
        <a:xfrm>
          <a:off x="0" y="0"/>
          <a:ext cx="0" cy="0"/>
          <a:chOff x="0" y="0"/>
          <a:chExt cx="0" cy="0"/>
        </a:xfrm>
      </p:grpSpPr>
      <p:sp>
        <p:nvSpPr>
          <p:cNvPr id="27" name="Google Shape;27;p26"/>
          <p:cNvSpPr txBox="1"/>
          <p:nvPr>
            <p:ph type="title"/>
          </p:nvPr>
        </p:nvSpPr>
        <p:spPr>
          <a:xfrm>
            <a:off x="1066800" y="2821837"/>
            <a:ext cx="6255488" cy="1362075"/>
          </a:xfrm>
          <a:prstGeom prst="rect">
            <a:avLst/>
          </a:prstGeom>
          <a:noFill/>
          <a:ln>
            <a:noFill/>
          </a:ln>
        </p:spPr>
        <p:txBody>
          <a:bodyPr anchorCtr="0" anchor="t" bIns="0" lIns="45700" spcFirstLastPara="1" rIns="45700" wrap="square" tIns="0">
            <a:normAutofit/>
          </a:bodyPr>
          <a:lstStyle>
            <a:lvl1pPr lvl="0" algn="r">
              <a:spcBef>
                <a:spcPts val="0"/>
              </a:spcBef>
              <a:spcAft>
                <a:spcPts val="0"/>
              </a:spcAft>
              <a:buClr>
                <a:srgbClr val="FEF7F0"/>
              </a:buClr>
              <a:buSzPts val="4200"/>
              <a:buFont typeface="Trebuchet MS"/>
              <a:buNone/>
              <a:defRPr b="1" sz="4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6"/>
          <p:cNvSpPr txBox="1"/>
          <p:nvPr>
            <p:ph idx="1" type="body"/>
          </p:nvPr>
        </p:nvSpPr>
        <p:spPr>
          <a:xfrm>
            <a:off x="1066800" y="1905000"/>
            <a:ext cx="6255488" cy="743507"/>
          </a:xfrm>
          <a:prstGeom prst="rect">
            <a:avLst/>
          </a:prstGeom>
          <a:noFill/>
          <a:ln>
            <a:noFill/>
          </a:ln>
        </p:spPr>
        <p:txBody>
          <a:bodyPr anchorCtr="0" anchor="b" bIns="45700" lIns="91425" spcFirstLastPara="1" rIns="91425" wrap="square" tIns="45700">
            <a:normAutofit/>
          </a:bodyPr>
          <a:lstStyle>
            <a:lvl1pPr indent="-228600" lvl="0" marL="457200" algn="r">
              <a:spcBef>
                <a:spcPts val="600"/>
              </a:spcBef>
              <a:spcAft>
                <a:spcPts val="0"/>
              </a:spcAft>
              <a:buSzPts val="1460"/>
              <a:buNone/>
              <a:defRPr sz="2000">
                <a:solidFill>
                  <a:schemeClr val="dk1"/>
                </a:solidFill>
              </a:defRPr>
            </a:lvl1pPr>
            <a:lvl2pPr indent="-228600" lvl="1" marL="914400" algn="l">
              <a:spcBef>
                <a:spcPts val="500"/>
              </a:spcBef>
              <a:spcAft>
                <a:spcPts val="0"/>
              </a:spcAft>
              <a:buSzPts val="1440"/>
              <a:buNone/>
              <a:defRPr sz="1800">
                <a:solidFill>
                  <a:srgbClr val="888888"/>
                </a:solidFill>
              </a:defRPr>
            </a:lvl2pPr>
            <a:lvl3pPr indent="-228600" lvl="2" marL="1371600" algn="l">
              <a:spcBef>
                <a:spcPts val="400"/>
              </a:spcBef>
              <a:spcAft>
                <a:spcPts val="0"/>
              </a:spcAft>
              <a:buSzPts val="960"/>
              <a:buNone/>
              <a:defRPr sz="1600">
                <a:solidFill>
                  <a:srgbClr val="888888"/>
                </a:solidFill>
              </a:defRPr>
            </a:lvl3pPr>
            <a:lvl4pPr indent="-228600" lvl="3" marL="1828800" algn="l">
              <a:spcBef>
                <a:spcPts val="280"/>
              </a:spcBef>
              <a:spcAft>
                <a:spcPts val="0"/>
              </a:spcAft>
              <a:buSzPts val="1120"/>
              <a:buNone/>
              <a:defRPr sz="1400">
                <a:solidFill>
                  <a:srgbClr val="888888"/>
                </a:solidFill>
              </a:defRPr>
            </a:lvl4pPr>
            <a:lvl5pPr indent="-228600" lvl="4" marL="2286000" algn="l">
              <a:spcBef>
                <a:spcPts val="400"/>
              </a:spcBef>
              <a:spcAft>
                <a:spcPts val="0"/>
              </a:spcAft>
              <a:buSzPts val="980"/>
              <a:buNone/>
              <a:defRPr sz="1400">
                <a:solidFill>
                  <a:srgbClr val="888888"/>
                </a:solidFill>
              </a:defRPr>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9" name="Google Shape;29;p26"/>
          <p:cNvSpPr txBox="1"/>
          <p:nvPr>
            <p:ph idx="10" type="dt"/>
          </p:nvPr>
        </p:nvSpPr>
        <p:spPr>
          <a:xfrm>
            <a:off x="4724238" y="6556810"/>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6"/>
          <p:cNvSpPr txBox="1"/>
          <p:nvPr>
            <p:ph idx="11" type="ftr"/>
          </p:nvPr>
        </p:nvSpPr>
        <p:spPr>
          <a:xfrm>
            <a:off x="1735358" y="6556810"/>
            <a:ext cx="2895600"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6"/>
          <p:cNvSpPr txBox="1"/>
          <p:nvPr>
            <p:ph idx="12" type="sldNum"/>
          </p:nvPr>
        </p:nvSpPr>
        <p:spPr>
          <a:xfrm>
            <a:off x="6733952" y="6555112"/>
            <a:ext cx="588336" cy="228600"/>
          </a:xfrm>
          <a:prstGeom prst="rect">
            <a:avLst/>
          </a:prstGeom>
          <a:noFill/>
          <a:ln>
            <a:noFill/>
          </a:ln>
        </p:spPr>
        <p:txBody>
          <a:bodyPr anchorCtr="0" anchor="b" bIns="0" lIns="0" spcFirstLastPara="1" rIns="0" wrap="square" tIns="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27"/>
          <p:cNvSpPr txBox="1"/>
          <p:nvPr>
            <p:ph type="title"/>
          </p:nvPr>
        </p:nvSpPr>
        <p:spPr>
          <a:xfrm>
            <a:off x="457200" y="320040"/>
            <a:ext cx="7242048" cy="1143000"/>
          </a:xfrm>
          <a:prstGeom prst="rect">
            <a:avLst/>
          </a:prstGeom>
          <a:noFill/>
          <a:ln>
            <a:noFill/>
          </a:ln>
        </p:spPr>
        <p:txBody>
          <a:bodyPr anchorCtr="0" anchor="b" bIns="0" lIns="45700" spcFirstLastPara="1" rIns="45700" wrap="square" tIns="0">
            <a:normAutofit/>
          </a:bodyPr>
          <a:lstStyle>
            <a:lvl1pPr lvl="0" algn="l">
              <a:spcBef>
                <a:spcPts val="0"/>
              </a:spcBef>
              <a:spcAft>
                <a:spcPts val="0"/>
              </a:spcAft>
              <a:buClr>
                <a:srgbClr val="FEF7F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27"/>
          <p:cNvSpPr txBox="1"/>
          <p:nvPr>
            <p:ph idx="1" type="body"/>
          </p:nvPr>
        </p:nvSpPr>
        <p:spPr>
          <a:xfrm>
            <a:off x="457200" y="1600200"/>
            <a:ext cx="3520440" cy="4525963"/>
          </a:xfrm>
          <a:prstGeom prst="rect">
            <a:avLst/>
          </a:prstGeom>
          <a:noFill/>
          <a:ln>
            <a:noFill/>
          </a:ln>
        </p:spPr>
        <p:txBody>
          <a:bodyPr anchorCtr="0" anchor="t" bIns="45700" lIns="91425" spcFirstLastPara="1" rIns="91425" wrap="square" tIns="45700">
            <a:normAutofit/>
          </a:bodyPr>
          <a:lstStyle>
            <a:lvl1pPr indent="-358394" lvl="0" marL="457200" algn="l">
              <a:spcBef>
                <a:spcPts val="600"/>
              </a:spcBef>
              <a:spcAft>
                <a:spcPts val="0"/>
              </a:spcAft>
              <a:buSzPts val="2044"/>
              <a:buChar char="⦿"/>
              <a:defRPr sz="2800"/>
            </a:lvl1pPr>
            <a:lvl2pPr indent="-350519" lvl="1" marL="914400" algn="l">
              <a:spcBef>
                <a:spcPts val="500"/>
              </a:spcBef>
              <a:spcAft>
                <a:spcPts val="0"/>
              </a:spcAft>
              <a:buSzPts val="1920"/>
              <a:buChar char="◼"/>
              <a:defRPr sz="2400"/>
            </a:lvl2pPr>
            <a:lvl3pPr indent="-304800" lvl="2" marL="1371600" algn="l">
              <a:spcBef>
                <a:spcPts val="400"/>
              </a:spcBef>
              <a:spcAft>
                <a:spcPts val="0"/>
              </a:spcAft>
              <a:buSzPts val="1200"/>
              <a:buChar char="🞆"/>
              <a:defRPr sz="2000"/>
            </a:lvl3pPr>
            <a:lvl4pPr indent="-320039" lvl="3" marL="1828800" algn="l">
              <a:spcBef>
                <a:spcPts val="360"/>
              </a:spcBef>
              <a:spcAft>
                <a:spcPts val="0"/>
              </a:spcAft>
              <a:buSzPts val="1440"/>
              <a:buChar char="⚫"/>
              <a:defRPr sz="1800"/>
            </a:lvl4pPr>
            <a:lvl5pPr indent="-308610" lvl="4" marL="2286000" algn="l">
              <a:spcBef>
                <a:spcPts val="400"/>
              </a:spcBef>
              <a:spcAft>
                <a:spcPts val="0"/>
              </a:spcAft>
              <a:buSzPts val="1260"/>
              <a:buChar char="◉"/>
              <a:defRPr sz="1800"/>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5" name="Google Shape;35;p27"/>
          <p:cNvSpPr txBox="1"/>
          <p:nvPr>
            <p:ph idx="2" type="body"/>
          </p:nvPr>
        </p:nvSpPr>
        <p:spPr>
          <a:xfrm>
            <a:off x="4178808" y="1600200"/>
            <a:ext cx="3520440" cy="4525963"/>
          </a:xfrm>
          <a:prstGeom prst="rect">
            <a:avLst/>
          </a:prstGeom>
          <a:noFill/>
          <a:ln>
            <a:noFill/>
          </a:ln>
        </p:spPr>
        <p:txBody>
          <a:bodyPr anchorCtr="0" anchor="t" bIns="45700" lIns="91425" spcFirstLastPara="1" rIns="91425" wrap="square" tIns="45700">
            <a:normAutofit/>
          </a:bodyPr>
          <a:lstStyle>
            <a:lvl1pPr indent="-358394" lvl="0" marL="457200" algn="l">
              <a:spcBef>
                <a:spcPts val="600"/>
              </a:spcBef>
              <a:spcAft>
                <a:spcPts val="0"/>
              </a:spcAft>
              <a:buSzPts val="2044"/>
              <a:buChar char="⦿"/>
              <a:defRPr sz="2800"/>
            </a:lvl1pPr>
            <a:lvl2pPr indent="-350519" lvl="1" marL="914400" algn="l">
              <a:spcBef>
                <a:spcPts val="500"/>
              </a:spcBef>
              <a:spcAft>
                <a:spcPts val="0"/>
              </a:spcAft>
              <a:buSzPts val="1920"/>
              <a:buChar char="◼"/>
              <a:defRPr sz="2400"/>
            </a:lvl2pPr>
            <a:lvl3pPr indent="-304800" lvl="2" marL="1371600" algn="l">
              <a:spcBef>
                <a:spcPts val="400"/>
              </a:spcBef>
              <a:spcAft>
                <a:spcPts val="0"/>
              </a:spcAft>
              <a:buSzPts val="1200"/>
              <a:buChar char="🞆"/>
              <a:defRPr sz="2000"/>
            </a:lvl3pPr>
            <a:lvl4pPr indent="-320039" lvl="3" marL="1828800" algn="l">
              <a:spcBef>
                <a:spcPts val="360"/>
              </a:spcBef>
              <a:spcAft>
                <a:spcPts val="0"/>
              </a:spcAft>
              <a:buSzPts val="1440"/>
              <a:buChar char="⚫"/>
              <a:defRPr sz="1800"/>
            </a:lvl4pPr>
            <a:lvl5pPr indent="-308610" lvl="4" marL="2286000" algn="l">
              <a:spcBef>
                <a:spcPts val="400"/>
              </a:spcBef>
              <a:spcAft>
                <a:spcPts val="0"/>
              </a:spcAft>
              <a:buSzPts val="1260"/>
              <a:buChar char="◉"/>
              <a:defRPr sz="1800"/>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6" name="Google Shape;36;p27"/>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7"/>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7"/>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28"/>
          <p:cNvSpPr txBox="1"/>
          <p:nvPr>
            <p:ph type="title"/>
          </p:nvPr>
        </p:nvSpPr>
        <p:spPr>
          <a:xfrm>
            <a:off x="457200" y="320040"/>
            <a:ext cx="7242048" cy="1143000"/>
          </a:xfrm>
          <a:prstGeom prst="rect">
            <a:avLst/>
          </a:prstGeom>
          <a:noFill/>
          <a:ln>
            <a:noFill/>
          </a:ln>
        </p:spPr>
        <p:txBody>
          <a:bodyPr anchorCtr="0" anchor="b" bIns="0" lIns="45700" spcFirstLastPara="1" rIns="45700" wrap="square" tIns="0">
            <a:normAutofit/>
          </a:bodyPr>
          <a:lstStyle>
            <a:lvl1pPr lvl="0" algn="l">
              <a:spcBef>
                <a:spcPts val="0"/>
              </a:spcBef>
              <a:spcAft>
                <a:spcPts val="0"/>
              </a:spcAft>
              <a:buClr>
                <a:srgbClr val="FEF7F0"/>
              </a:buClr>
              <a:buSzPts val="38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28"/>
          <p:cNvSpPr txBox="1"/>
          <p:nvPr>
            <p:ph idx="1" type="body"/>
          </p:nvPr>
        </p:nvSpPr>
        <p:spPr>
          <a:xfrm>
            <a:off x="457200" y="5867400"/>
            <a:ext cx="3520440" cy="457200"/>
          </a:xfrm>
          <a:prstGeom prst="rect">
            <a:avLst/>
          </a:prstGeom>
          <a:noFill/>
          <a:ln cap="flat" cmpd="sng" w="12700">
            <a:solidFill>
              <a:schemeClr val="dk2"/>
            </a:solidFill>
            <a:prstDash val="solid"/>
            <a:round/>
            <a:headEnd len="sm" w="sm" type="none"/>
            <a:tailEnd len="sm" w="sm" type="none"/>
          </a:ln>
        </p:spPr>
        <p:txBody>
          <a:bodyPr anchorCtr="0" anchor="ctr" bIns="45700" lIns="91425" spcFirstLastPara="1" rIns="91425" wrap="square" tIns="45700">
            <a:normAutofit/>
          </a:bodyPr>
          <a:lstStyle>
            <a:lvl1pPr indent="-228600" lvl="0" marL="457200" algn="ctr">
              <a:spcBef>
                <a:spcPts val="600"/>
              </a:spcBef>
              <a:spcAft>
                <a:spcPts val="0"/>
              </a:spcAft>
              <a:buSzPts val="1314"/>
              <a:buNone/>
              <a:defRPr b="1" sz="1800">
                <a:solidFill>
                  <a:schemeClr val="dk2"/>
                </a:solidFill>
                <a:latin typeface="Trebuchet MS"/>
                <a:ea typeface="Trebuchet MS"/>
                <a:cs typeface="Trebuchet MS"/>
                <a:sym typeface="Trebuchet MS"/>
              </a:defRPr>
            </a:lvl1pPr>
            <a:lvl2pPr indent="-228600" lvl="1" marL="914400" algn="l">
              <a:spcBef>
                <a:spcPts val="500"/>
              </a:spcBef>
              <a:spcAft>
                <a:spcPts val="0"/>
              </a:spcAft>
              <a:buSzPts val="1600"/>
              <a:buNone/>
              <a:defRPr b="1" sz="2000">
                <a:solidFill>
                  <a:schemeClr val="lt1"/>
                </a:solidFill>
                <a:latin typeface="Trebuchet MS"/>
                <a:ea typeface="Trebuchet MS"/>
                <a:cs typeface="Trebuchet MS"/>
                <a:sym typeface="Trebuchet MS"/>
              </a:defRPr>
            </a:lvl2pPr>
            <a:lvl3pPr indent="-228600" lvl="2" marL="1371600" algn="l">
              <a:spcBef>
                <a:spcPts val="400"/>
              </a:spcBef>
              <a:spcAft>
                <a:spcPts val="0"/>
              </a:spcAft>
              <a:buSzPts val="1080"/>
              <a:buNone/>
              <a:defRPr b="1" sz="1800">
                <a:solidFill>
                  <a:schemeClr val="lt1"/>
                </a:solidFill>
                <a:latin typeface="Trebuchet MS"/>
                <a:ea typeface="Trebuchet MS"/>
                <a:cs typeface="Trebuchet MS"/>
                <a:sym typeface="Trebuchet MS"/>
              </a:defRPr>
            </a:lvl3pPr>
            <a:lvl4pPr indent="-228600" lvl="3" marL="1828800" algn="l">
              <a:spcBef>
                <a:spcPts val="320"/>
              </a:spcBef>
              <a:spcAft>
                <a:spcPts val="0"/>
              </a:spcAft>
              <a:buSzPts val="1280"/>
              <a:buNone/>
              <a:defRPr b="1" sz="1600">
                <a:solidFill>
                  <a:schemeClr val="lt1"/>
                </a:solidFill>
                <a:latin typeface="Trebuchet MS"/>
                <a:ea typeface="Trebuchet MS"/>
                <a:cs typeface="Trebuchet MS"/>
                <a:sym typeface="Trebuchet MS"/>
              </a:defRPr>
            </a:lvl4pPr>
            <a:lvl5pPr indent="-228600" lvl="4" marL="2286000" algn="l">
              <a:spcBef>
                <a:spcPts val="400"/>
              </a:spcBef>
              <a:spcAft>
                <a:spcPts val="0"/>
              </a:spcAft>
              <a:buSzPts val="1120"/>
              <a:buNone/>
              <a:defRPr b="1" sz="1600">
                <a:solidFill>
                  <a:schemeClr val="lt1"/>
                </a:solidFill>
                <a:latin typeface="Trebuchet MS"/>
                <a:ea typeface="Trebuchet MS"/>
                <a:cs typeface="Trebuchet MS"/>
                <a:sym typeface="Trebuchet MS"/>
              </a:defRPr>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2" name="Google Shape;42;p28"/>
          <p:cNvSpPr txBox="1"/>
          <p:nvPr>
            <p:ph idx="2" type="body"/>
          </p:nvPr>
        </p:nvSpPr>
        <p:spPr>
          <a:xfrm>
            <a:off x="4178808" y="5867400"/>
            <a:ext cx="3520440" cy="457200"/>
          </a:xfrm>
          <a:prstGeom prst="rect">
            <a:avLst/>
          </a:prstGeom>
          <a:noFill/>
          <a:ln cap="flat" cmpd="sng" w="12700">
            <a:solidFill>
              <a:schemeClr val="dk2"/>
            </a:solidFill>
            <a:prstDash val="solid"/>
            <a:round/>
            <a:headEnd len="sm" w="sm" type="none"/>
            <a:tailEnd len="sm" w="sm" type="none"/>
          </a:ln>
        </p:spPr>
        <p:txBody>
          <a:bodyPr anchorCtr="0" anchor="ctr" bIns="45700" lIns="91425" spcFirstLastPara="1" rIns="91425" wrap="square" tIns="45700">
            <a:normAutofit/>
          </a:bodyPr>
          <a:lstStyle>
            <a:lvl1pPr indent="-228600" lvl="0" marL="457200" algn="ctr">
              <a:spcBef>
                <a:spcPts val="600"/>
              </a:spcBef>
              <a:spcAft>
                <a:spcPts val="0"/>
              </a:spcAft>
              <a:buSzPts val="1314"/>
              <a:buNone/>
              <a:defRPr b="1" sz="1800">
                <a:solidFill>
                  <a:schemeClr val="dk2"/>
                </a:solidFill>
                <a:latin typeface="Trebuchet MS"/>
                <a:ea typeface="Trebuchet MS"/>
                <a:cs typeface="Trebuchet MS"/>
                <a:sym typeface="Trebuchet MS"/>
              </a:defRPr>
            </a:lvl1pPr>
            <a:lvl2pPr indent="-228600" lvl="1" marL="914400" algn="l">
              <a:spcBef>
                <a:spcPts val="500"/>
              </a:spcBef>
              <a:spcAft>
                <a:spcPts val="0"/>
              </a:spcAft>
              <a:buSzPts val="1600"/>
              <a:buNone/>
              <a:defRPr b="1" sz="2000">
                <a:solidFill>
                  <a:schemeClr val="lt1"/>
                </a:solidFill>
                <a:latin typeface="Trebuchet MS"/>
                <a:ea typeface="Trebuchet MS"/>
                <a:cs typeface="Trebuchet MS"/>
                <a:sym typeface="Trebuchet MS"/>
              </a:defRPr>
            </a:lvl2pPr>
            <a:lvl3pPr indent="-228600" lvl="2" marL="1371600" algn="l">
              <a:spcBef>
                <a:spcPts val="400"/>
              </a:spcBef>
              <a:spcAft>
                <a:spcPts val="0"/>
              </a:spcAft>
              <a:buSzPts val="1080"/>
              <a:buNone/>
              <a:defRPr b="1" sz="1800">
                <a:solidFill>
                  <a:schemeClr val="lt1"/>
                </a:solidFill>
                <a:latin typeface="Trebuchet MS"/>
                <a:ea typeface="Trebuchet MS"/>
                <a:cs typeface="Trebuchet MS"/>
                <a:sym typeface="Trebuchet MS"/>
              </a:defRPr>
            </a:lvl3pPr>
            <a:lvl4pPr indent="-228600" lvl="3" marL="1828800" algn="l">
              <a:spcBef>
                <a:spcPts val="320"/>
              </a:spcBef>
              <a:spcAft>
                <a:spcPts val="0"/>
              </a:spcAft>
              <a:buSzPts val="1280"/>
              <a:buNone/>
              <a:defRPr b="1" sz="1600">
                <a:solidFill>
                  <a:schemeClr val="lt1"/>
                </a:solidFill>
                <a:latin typeface="Trebuchet MS"/>
                <a:ea typeface="Trebuchet MS"/>
                <a:cs typeface="Trebuchet MS"/>
                <a:sym typeface="Trebuchet MS"/>
              </a:defRPr>
            </a:lvl4pPr>
            <a:lvl5pPr indent="-228600" lvl="4" marL="2286000" algn="l">
              <a:spcBef>
                <a:spcPts val="400"/>
              </a:spcBef>
              <a:spcAft>
                <a:spcPts val="0"/>
              </a:spcAft>
              <a:buSzPts val="1120"/>
              <a:buNone/>
              <a:defRPr b="1" sz="1600">
                <a:solidFill>
                  <a:schemeClr val="lt1"/>
                </a:solidFill>
                <a:latin typeface="Trebuchet MS"/>
                <a:ea typeface="Trebuchet MS"/>
                <a:cs typeface="Trebuchet MS"/>
                <a:sym typeface="Trebuchet MS"/>
              </a:defRPr>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3" name="Google Shape;43;p28"/>
          <p:cNvSpPr txBox="1"/>
          <p:nvPr>
            <p:ph idx="3" type="body"/>
          </p:nvPr>
        </p:nvSpPr>
        <p:spPr>
          <a:xfrm>
            <a:off x="457200" y="1711840"/>
            <a:ext cx="3520440" cy="4114800"/>
          </a:xfrm>
          <a:prstGeom prst="rect">
            <a:avLst/>
          </a:prstGeom>
          <a:noFill/>
          <a:ln>
            <a:noFill/>
          </a:ln>
        </p:spPr>
        <p:txBody>
          <a:bodyPr anchorCtr="0" anchor="t" bIns="45700" lIns="91425" spcFirstLastPara="1" rIns="91425" wrap="square" tIns="45700">
            <a:normAutofit/>
          </a:bodyPr>
          <a:lstStyle>
            <a:lvl1pPr indent="-339852" lvl="0" marL="457200" algn="l">
              <a:spcBef>
                <a:spcPts val="600"/>
              </a:spcBef>
              <a:spcAft>
                <a:spcPts val="0"/>
              </a:spcAft>
              <a:buSzPts val="1752"/>
              <a:buChar char="⦿"/>
              <a:defRPr sz="2400"/>
            </a:lvl1pPr>
            <a:lvl2pPr indent="-330200" lvl="1" marL="914400" algn="l">
              <a:spcBef>
                <a:spcPts val="500"/>
              </a:spcBef>
              <a:spcAft>
                <a:spcPts val="0"/>
              </a:spcAft>
              <a:buSzPts val="1600"/>
              <a:buChar char="◼"/>
              <a:defRPr sz="2000"/>
            </a:lvl2pPr>
            <a:lvl3pPr indent="-297180" lvl="2" marL="1371600" algn="l">
              <a:spcBef>
                <a:spcPts val="400"/>
              </a:spcBef>
              <a:spcAft>
                <a:spcPts val="0"/>
              </a:spcAft>
              <a:buSzPts val="1080"/>
              <a:buChar char="🞆"/>
              <a:defRPr sz="1800"/>
            </a:lvl3pPr>
            <a:lvl4pPr indent="-309880" lvl="3" marL="1828800" algn="l">
              <a:spcBef>
                <a:spcPts val="320"/>
              </a:spcBef>
              <a:spcAft>
                <a:spcPts val="0"/>
              </a:spcAft>
              <a:buSzPts val="1280"/>
              <a:buChar char="⚫"/>
              <a:defRPr sz="1600"/>
            </a:lvl4pPr>
            <a:lvl5pPr indent="-299720" lvl="4" marL="2286000" algn="l">
              <a:spcBef>
                <a:spcPts val="400"/>
              </a:spcBef>
              <a:spcAft>
                <a:spcPts val="0"/>
              </a:spcAft>
              <a:buSzPts val="1120"/>
              <a:buChar char="◉"/>
              <a:defRPr sz="1600"/>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4" name="Google Shape;44;p28"/>
          <p:cNvSpPr txBox="1"/>
          <p:nvPr>
            <p:ph idx="4" type="body"/>
          </p:nvPr>
        </p:nvSpPr>
        <p:spPr>
          <a:xfrm>
            <a:off x="4178808" y="1711840"/>
            <a:ext cx="3520440" cy="4114800"/>
          </a:xfrm>
          <a:prstGeom prst="rect">
            <a:avLst/>
          </a:prstGeom>
          <a:noFill/>
          <a:ln>
            <a:noFill/>
          </a:ln>
        </p:spPr>
        <p:txBody>
          <a:bodyPr anchorCtr="0" anchor="t" bIns="45700" lIns="91425" spcFirstLastPara="1" rIns="91425" wrap="square" tIns="45700">
            <a:normAutofit/>
          </a:bodyPr>
          <a:lstStyle>
            <a:lvl1pPr indent="-339852" lvl="0" marL="457200" algn="l">
              <a:spcBef>
                <a:spcPts val="600"/>
              </a:spcBef>
              <a:spcAft>
                <a:spcPts val="0"/>
              </a:spcAft>
              <a:buSzPts val="1752"/>
              <a:buChar char="⦿"/>
              <a:defRPr sz="2400"/>
            </a:lvl1pPr>
            <a:lvl2pPr indent="-330200" lvl="1" marL="914400" algn="l">
              <a:spcBef>
                <a:spcPts val="500"/>
              </a:spcBef>
              <a:spcAft>
                <a:spcPts val="0"/>
              </a:spcAft>
              <a:buSzPts val="1600"/>
              <a:buChar char="◼"/>
              <a:defRPr sz="2000"/>
            </a:lvl2pPr>
            <a:lvl3pPr indent="-297180" lvl="2" marL="1371600" algn="l">
              <a:spcBef>
                <a:spcPts val="400"/>
              </a:spcBef>
              <a:spcAft>
                <a:spcPts val="0"/>
              </a:spcAft>
              <a:buSzPts val="1080"/>
              <a:buChar char="🞆"/>
              <a:defRPr sz="1800"/>
            </a:lvl3pPr>
            <a:lvl4pPr indent="-309880" lvl="3" marL="1828800" algn="l">
              <a:spcBef>
                <a:spcPts val="320"/>
              </a:spcBef>
              <a:spcAft>
                <a:spcPts val="0"/>
              </a:spcAft>
              <a:buSzPts val="1280"/>
              <a:buChar char="⚫"/>
              <a:defRPr sz="1600"/>
            </a:lvl4pPr>
            <a:lvl5pPr indent="-299720" lvl="4" marL="2286000" algn="l">
              <a:spcBef>
                <a:spcPts val="400"/>
              </a:spcBef>
              <a:spcAft>
                <a:spcPts val="0"/>
              </a:spcAft>
              <a:buSzPts val="1120"/>
              <a:buChar char="◉"/>
              <a:defRPr sz="1600"/>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5" name="Google Shape;45;p28"/>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8"/>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8"/>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29"/>
          <p:cNvSpPr txBox="1"/>
          <p:nvPr>
            <p:ph type="title"/>
          </p:nvPr>
        </p:nvSpPr>
        <p:spPr>
          <a:xfrm>
            <a:off x="457200" y="320040"/>
            <a:ext cx="7242048" cy="1143000"/>
          </a:xfrm>
          <a:prstGeom prst="rect">
            <a:avLst/>
          </a:prstGeom>
          <a:noFill/>
          <a:ln>
            <a:noFill/>
          </a:ln>
        </p:spPr>
        <p:txBody>
          <a:bodyPr anchorCtr="0" anchor="b" bIns="0" lIns="45700" spcFirstLastPara="1" rIns="45700" wrap="square" tIns="0">
            <a:normAutofit/>
          </a:bodyPr>
          <a:lstStyle>
            <a:lvl1pPr lvl="0" algn="l">
              <a:spcBef>
                <a:spcPts val="0"/>
              </a:spcBef>
              <a:spcAft>
                <a:spcPts val="0"/>
              </a:spcAft>
              <a:buClr>
                <a:srgbClr val="FEF7F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29"/>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9"/>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9"/>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30"/>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0"/>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0"/>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31"/>
          <p:cNvSpPr txBox="1"/>
          <p:nvPr>
            <p:ph type="title"/>
          </p:nvPr>
        </p:nvSpPr>
        <p:spPr>
          <a:xfrm>
            <a:off x="457200" y="228600"/>
            <a:ext cx="5897880" cy="1173480"/>
          </a:xfrm>
          <a:prstGeom prst="rect">
            <a:avLst/>
          </a:prstGeom>
          <a:noFill/>
          <a:ln>
            <a:noFill/>
          </a:ln>
        </p:spPr>
        <p:txBody>
          <a:bodyPr anchorCtr="0" anchor="b" bIns="0" lIns="45700" spcFirstLastPara="1" rIns="45700" wrap="square" tIns="0">
            <a:normAutofit/>
          </a:bodyPr>
          <a:lstStyle>
            <a:lvl1pPr lvl="0" algn="l">
              <a:spcBef>
                <a:spcPts val="0"/>
              </a:spcBef>
              <a:spcAft>
                <a:spcPts val="0"/>
              </a:spcAft>
              <a:buClr>
                <a:srgbClr val="FEF7F0"/>
              </a:buClr>
              <a:buSzPts val="2400"/>
              <a:buFont typeface="Trebuchet M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31"/>
          <p:cNvSpPr txBox="1"/>
          <p:nvPr>
            <p:ph idx="1" type="body"/>
          </p:nvPr>
        </p:nvSpPr>
        <p:spPr>
          <a:xfrm>
            <a:off x="457200" y="1497416"/>
            <a:ext cx="5897880" cy="602512"/>
          </a:xfrm>
          <a:prstGeom prst="rect">
            <a:avLst/>
          </a:prstGeom>
          <a:noFill/>
          <a:ln>
            <a:noFill/>
          </a:ln>
        </p:spPr>
        <p:txBody>
          <a:bodyPr anchorCtr="0" anchor="t" bIns="0" lIns="45700" spcFirstLastPara="1" rIns="0" wrap="square" tIns="0">
            <a:normAutofit/>
          </a:bodyPr>
          <a:lstStyle>
            <a:lvl1pPr indent="-228600" lvl="0" marL="457200" algn="l">
              <a:spcBef>
                <a:spcPts val="0"/>
              </a:spcBef>
              <a:spcAft>
                <a:spcPts val="0"/>
              </a:spcAft>
              <a:buSzPts val="1022"/>
              <a:buNone/>
              <a:defRPr sz="1400"/>
            </a:lvl1pPr>
            <a:lvl2pPr indent="-228600" lvl="1" marL="914400" algn="l">
              <a:spcBef>
                <a:spcPts val="500"/>
              </a:spcBef>
              <a:spcAft>
                <a:spcPts val="0"/>
              </a:spcAft>
              <a:buSzPts val="960"/>
              <a:buNone/>
              <a:defRPr sz="1200"/>
            </a:lvl2pPr>
            <a:lvl3pPr indent="-228600" lvl="2" marL="1371600" algn="l">
              <a:spcBef>
                <a:spcPts val="400"/>
              </a:spcBef>
              <a:spcAft>
                <a:spcPts val="0"/>
              </a:spcAft>
              <a:buSzPts val="600"/>
              <a:buNone/>
              <a:defRPr sz="1000"/>
            </a:lvl3pPr>
            <a:lvl4pPr indent="-228600" lvl="3" marL="1828800" algn="l">
              <a:spcBef>
                <a:spcPts val="180"/>
              </a:spcBef>
              <a:spcAft>
                <a:spcPts val="0"/>
              </a:spcAft>
              <a:buSzPts val="720"/>
              <a:buNone/>
              <a:defRPr sz="900"/>
            </a:lvl4pPr>
            <a:lvl5pPr indent="-228600" lvl="4" marL="2286000" algn="l">
              <a:spcBef>
                <a:spcPts val="400"/>
              </a:spcBef>
              <a:spcAft>
                <a:spcPts val="0"/>
              </a:spcAft>
              <a:buSzPts val="630"/>
              <a:buNone/>
              <a:defRPr sz="900"/>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0" name="Google Shape;60;p31"/>
          <p:cNvSpPr txBox="1"/>
          <p:nvPr>
            <p:ph idx="2" type="body"/>
          </p:nvPr>
        </p:nvSpPr>
        <p:spPr>
          <a:xfrm>
            <a:off x="457200" y="2133600"/>
            <a:ext cx="7239000" cy="4371752"/>
          </a:xfrm>
          <a:prstGeom prst="rect">
            <a:avLst/>
          </a:prstGeom>
          <a:noFill/>
          <a:ln>
            <a:noFill/>
          </a:ln>
        </p:spPr>
        <p:txBody>
          <a:bodyPr anchorCtr="0" anchor="t" bIns="45700" lIns="91425" spcFirstLastPara="1" rIns="91425" wrap="square" tIns="45700">
            <a:normAutofit/>
          </a:bodyPr>
          <a:lstStyle>
            <a:lvl1pPr indent="-376936" lvl="0" marL="457200" algn="l">
              <a:spcBef>
                <a:spcPts val="600"/>
              </a:spcBef>
              <a:spcAft>
                <a:spcPts val="0"/>
              </a:spcAft>
              <a:buSzPts val="2336"/>
              <a:buChar char="⦿"/>
              <a:defRPr sz="3200"/>
            </a:lvl1pPr>
            <a:lvl2pPr indent="-370840" lvl="1" marL="914400" algn="l">
              <a:spcBef>
                <a:spcPts val="500"/>
              </a:spcBef>
              <a:spcAft>
                <a:spcPts val="0"/>
              </a:spcAft>
              <a:buSzPts val="2240"/>
              <a:buChar char="◼"/>
              <a:defRPr sz="2800"/>
            </a:lvl2pPr>
            <a:lvl3pPr indent="-320039" lvl="2" marL="1371600" algn="l">
              <a:spcBef>
                <a:spcPts val="400"/>
              </a:spcBef>
              <a:spcAft>
                <a:spcPts val="0"/>
              </a:spcAft>
              <a:buSzPts val="1440"/>
              <a:buChar char="🞆"/>
              <a:defRPr sz="2400"/>
            </a:lvl3pPr>
            <a:lvl4pPr indent="-330200" lvl="3" marL="1828800" algn="l">
              <a:spcBef>
                <a:spcPts val="400"/>
              </a:spcBef>
              <a:spcAft>
                <a:spcPts val="0"/>
              </a:spcAft>
              <a:buSzPts val="1600"/>
              <a:buChar char="⚫"/>
              <a:defRPr sz="2000"/>
            </a:lvl4pPr>
            <a:lvl5pPr indent="-317500" lvl="4" marL="2286000" algn="l">
              <a:spcBef>
                <a:spcPts val="400"/>
              </a:spcBef>
              <a:spcAft>
                <a:spcPts val="0"/>
              </a:spcAft>
              <a:buSzPts val="1400"/>
              <a:buChar char="◉"/>
              <a:defRPr sz="2000"/>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1" name="Google Shape;61;p31"/>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1"/>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1"/>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gradFill>
          <a:gsLst>
            <a:gs pos="0">
              <a:srgbClr val="E965C8"/>
            </a:gs>
            <a:gs pos="100000">
              <a:srgbClr val="80136A"/>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32"/>
          <p:cNvSpPr/>
          <p:nvPr/>
        </p:nvSpPr>
        <p:spPr>
          <a:xfrm rot="-360000">
            <a:off x="597968" y="1004668"/>
            <a:ext cx="4319527" cy="4312573"/>
          </a:xfrm>
          <a:prstGeom prst="rect">
            <a:avLst/>
          </a:prstGeom>
          <a:solidFill>
            <a:srgbClr val="FAFAFA"/>
          </a:solidFill>
          <a:ln cap="rnd" cmpd="sng" w="9525">
            <a:solidFill>
              <a:srgbClr val="EAEAEA"/>
            </a:solidFill>
            <a:prstDash val="solid"/>
            <a:round/>
            <a:headEnd len="sm" w="sm" type="none"/>
            <a:tailEnd len="sm" w="sm" type="none"/>
          </a:ln>
          <a:effectLst>
            <a:outerShdw blurRad="25000" rotWithShape="0" algn="t" dir="5400000" dist="127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66" name="Google Shape;66;p32"/>
          <p:cNvSpPr/>
          <p:nvPr/>
        </p:nvSpPr>
        <p:spPr>
          <a:xfrm rot="-180000">
            <a:off x="596706" y="998816"/>
            <a:ext cx="4319527" cy="4312573"/>
          </a:xfrm>
          <a:prstGeom prst="rect">
            <a:avLst/>
          </a:prstGeom>
          <a:solidFill>
            <a:srgbClr val="FAFAFA"/>
          </a:solidFill>
          <a:ln cap="rnd" cmpd="sng" w="9525">
            <a:solidFill>
              <a:srgbClr val="EAEAEA"/>
            </a:solidFill>
            <a:prstDash val="solid"/>
            <a:round/>
            <a:headEnd len="sm" w="sm" type="none"/>
            <a:tailEnd len="sm" w="sm" type="none"/>
          </a:ln>
          <a:effectLst>
            <a:outerShdw blurRad="28000" rotWithShape="0" algn="tl" dir="5400000" dist="127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67" name="Google Shape;67;p32"/>
          <p:cNvSpPr txBox="1"/>
          <p:nvPr>
            <p:ph type="title"/>
          </p:nvPr>
        </p:nvSpPr>
        <p:spPr>
          <a:xfrm>
            <a:off x="5389098" y="1143000"/>
            <a:ext cx="3429000" cy="2057400"/>
          </a:xfrm>
          <a:prstGeom prst="rect">
            <a:avLst/>
          </a:prstGeom>
          <a:noFill/>
          <a:ln>
            <a:noFill/>
          </a:ln>
        </p:spPr>
        <p:txBody>
          <a:bodyPr anchorCtr="0" anchor="b" bIns="0" lIns="45700" spcFirstLastPara="1" rIns="45700" wrap="square" tIns="0">
            <a:normAutofit/>
          </a:bodyPr>
          <a:lstStyle>
            <a:lvl1pPr lvl="0" algn="l">
              <a:spcBef>
                <a:spcPts val="0"/>
              </a:spcBef>
              <a:spcAft>
                <a:spcPts val="0"/>
              </a:spcAft>
              <a:buClr>
                <a:srgbClr val="FEF7F0"/>
              </a:buClr>
              <a:buSzPts val="3000"/>
              <a:buFont typeface="Trebuchet MS"/>
              <a:buNone/>
              <a:defRPr b="1" sz="3000">
                <a:solidFill>
                  <a:srgbClr val="FEF7F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32"/>
          <p:cNvSpPr txBox="1"/>
          <p:nvPr>
            <p:ph idx="1" type="body"/>
          </p:nvPr>
        </p:nvSpPr>
        <p:spPr>
          <a:xfrm>
            <a:off x="5389098" y="3283634"/>
            <a:ext cx="3429000" cy="1920240"/>
          </a:xfrm>
          <a:prstGeom prst="rect">
            <a:avLst/>
          </a:prstGeom>
          <a:noFill/>
          <a:ln>
            <a:noFill/>
          </a:ln>
        </p:spPr>
        <p:txBody>
          <a:bodyPr anchorCtr="0" anchor="t" bIns="0" lIns="82275" spcFirstLastPara="1" rIns="0" wrap="square" tIns="0">
            <a:normAutofit/>
          </a:bodyPr>
          <a:lstStyle>
            <a:lvl1pPr indent="-228600" lvl="0" marL="457200" algn="l">
              <a:lnSpc>
                <a:spcPct val="100000"/>
              </a:lnSpc>
              <a:spcBef>
                <a:spcPts val="0"/>
              </a:spcBef>
              <a:spcAft>
                <a:spcPts val="0"/>
              </a:spcAft>
              <a:buSzPts val="1022"/>
              <a:buFont typeface="Trebuchet MS"/>
              <a:buNone/>
              <a:defRPr sz="1400">
                <a:solidFill>
                  <a:schemeClr val="lt1"/>
                </a:solidFill>
              </a:defRPr>
            </a:lvl1pPr>
            <a:lvl2pPr indent="-289560" lvl="1" marL="914400" algn="l">
              <a:spcBef>
                <a:spcPts val="500"/>
              </a:spcBef>
              <a:spcAft>
                <a:spcPts val="0"/>
              </a:spcAft>
              <a:buSzPts val="960"/>
              <a:buChar char="◼"/>
              <a:defRPr sz="1200"/>
            </a:lvl2pPr>
            <a:lvl3pPr indent="-266700" lvl="2" marL="1371600" algn="l">
              <a:spcBef>
                <a:spcPts val="400"/>
              </a:spcBef>
              <a:spcAft>
                <a:spcPts val="0"/>
              </a:spcAft>
              <a:buSzPts val="600"/>
              <a:buChar char="🞆"/>
              <a:defRPr sz="1000"/>
            </a:lvl3pPr>
            <a:lvl4pPr indent="-274319" lvl="3" marL="1828800" algn="l">
              <a:spcBef>
                <a:spcPts val="180"/>
              </a:spcBef>
              <a:spcAft>
                <a:spcPts val="0"/>
              </a:spcAft>
              <a:buSzPts val="720"/>
              <a:buChar char="⚫"/>
              <a:defRPr sz="900"/>
            </a:lvl4pPr>
            <a:lvl5pPr indent="-268604" lvl="4" marL="2286000" algn="l">
              <a:spcBef>
                <a:spcPts val="400"/>
              </a:spcBef>
              <a:spcAft>
                <a:spcPts val="0"/>
              </a:spcAft>
              <a:buSzPts val="630"/>
              <a:buChar char="◉"/>
              <a:defRPr sz="900"/>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9" name="Google Shape;69;p32"/>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2"/>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2"/>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72" name="Google Shape;72;p32"/>
          <p:cNvSpPr/>
          <p:nvPr>
            <p:ph idx="2" type="pic"/>
          </p:nvPr>
        </p:nvSpPr>
        <p:spPr>
          <a:xfrm>
            <a:off x="663682" y="1041002"/>
            <a:ext cx="4206240" cy="4206240"/>
          </a:xfrm>
          <a:prstGeom prst="rect">
            <a:avLst/>
          </a:prstGeom>
          <a:solidFill>
            <a:srgbClr val="812D70"/>
          </a:solidFill>
          <a:ln cap="flat" cmpd="sng" w="107950">
            <a:solidFill>
              <a:srgbClr val="FFFFFF"/>
            </a:solidFill>
            <a:prstDash val="solid"/>
            <a:miter lim="800000"/>
            <a:headEnd len="sm" w="sm" type="none"/>
            <a:tailEnd len="sm" w="sm" type="none"/>
          </a:ln>
          <a:effectLst>
            <a:outerShdw blurRad="44450" rotWithShape="0" algn="tl" dir="5400000" dist="3810">
              <a:srgbClr val="000000">
                <a:alpha val="60000"/>
              </a:srgbClr>
            </a:outerShdw>
          </a:effectLst>
        </p:spPr>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6.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3"/>
          <p:cNvSpPr/>
          <p:nvPr/>
        </p:nvSpPr>
        <p:spPr>
          <a:xfrm flipH="1">
            <a:off x="8153400" y="0"/>
            <a:ext cx="990600" cy="6858000"/>
          </a:xfrm>
          <a:prstGeom prst="rect">
            <a:avLst/>
          </a:prstGeom>
          <a:blipFill rotWithShape="1">
            <a:blip r:embed="rId1">
              <a:alphaModFix amt="43000"/>
            </a:blip>
            <a:tile algn="tl"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7" name="Google Shape;7;p23"/>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a:bodyPr>
          <a:lstStyle>
            <a:lvl1pPr lvl="0" marR="0" rtl="0" algn="l">
              <a:spcBef>
                <a:spcPts val="0"/>
              </a:spcBef>
              <a:spcAft>
                <a:spcPts val="0"/>
              </a:spcAft>
              <a:buClr>
                <a:srgbClr val="FEF7F0"/>
              </a:buClr>
              <a:buSzPts val="3800"/>
              <a:buFont typeface="Trebuchet MS"/>
              <a:buNone/>
              <a:defRPr b="1" i="0" sz="3800" u="none" cap="none" strike="noStrike">
                <a:solidFill>
                  <a:srgbClr val="FEF7F0"/>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23"/>
          <p:cNvSpPr txBox="1"/>
          <p:nvPr>
            <p:ph idx="1" type="body"/>
          </p:nvPr>
        </p:nvSpPr>
        <p:spPr>
          <a:xfrm>
            <a:off x="457200" y="1609416"/>
            <a:ext cx="7239000" cy="4846320"/>
          </a:xfrm>
          <a:prstGeom prst="rect">
            <a:avLst/>
          </a:prstGeom>
          <a:noFill/>
          <a:ln>
            <a:noFill/>
          </a:ln>
        </p:spPr>
        <p:txBody>
          <a:bodyPr anchorCtr="0" anchor="t" bIns="45700" lIns="91425" spcFirstLastPara="1" rIns="91425" wrap="square" tIns="45700">
            <a:normAutofit/>
          </a:bodyPr>
          <a:lstStyle>
            <a:lvl1pPr indent="-349123" lvl="0" marL="457200" marR="0" rtl="0" algn="l">
              <a:spcBef>
                <a:spcPts val="600"/>
              </a:spcBef>
              <a:spcAft>
                <a:spcPts val="0"/>
              </a:spcAft>
              <a:buClr>
                <a:schemeClr val="dk2"/>
              </a:buClr>
              <a:buSzPts val="1898"/>
              <a:buFont typeface="Noto Sans Symbols"/>
              <a:buChar char="⦿"/>
              <a:defRPr b="0" i="0" sz="2600" u="none" cap="none" strike="noStrike">
                <a:solidFill>
                  <a:schemeClr val="dk1"/>
                </a:solidFill>
                <a:latin typeface="Trebuchet MS"/>
                <a:ea typeface="Trebuchet MS"/>
                <a:cs typeface="Trebuchet MS"/>
                <a:sym typeface="Trebuchet MS"/>
              </a:defRPr>
            </a:lvl1pPr>
            <a:lvl2pPr indent="-345440" lvl="1" marL="914400" marR="0" rtl="0" algn="l">
              <a:spcBef>
                <a:spcPts val="500"/>
              </a:spcBef>
              <a:spcAft>
                <a:spcPts val="0"/>
              </a:spcAft>
              <a:buClr>
                <a:schemeClr val="accent4"/>
              </a:buClr>
              <a:buSzPts val="1840"/>
              <a:buFont typeface="Noto Sans Symbols"/>
              <a:buChar char="◼"/>
              <a:defRPr b="0" i="0" sz="2300" u="none" cap="none" strike="noStrike">
                <a:solidFill>
                  <a:srgbClr val="6C6C6C"/>
                </a:solidFill>
                <a:latin typeface="Trebuchet MS"/>
                <a:ea typeface="Trebuchet MS"/>
                <a:cs typeface="Trebuchet MS"/>
                <a:sym typeface="Trebuchet MS"/>
              </a:defRPr>
            </a:lvl2pPr>
            <a:lvl3pPr indent="-304800" lvl="2" marL="1371600" marR="0" rtl="0" algn="l">
              <a:spcBef>
                <a:spcPts val="400"/>
              </a:spcBef>
              <a:spcAft>
                <a:spcPts val="0"/>
              </a:spcAft>
              <a:buClr>
                <a:schemeClr val="accent4"/>
              </a:buClr>
              <a:buSzPts val="1200"/>
              <a:buFont typeface="Noto Sans Symbols"/>
              <a:buChar char="🞆"/>
              <a:defRPr b="0" i="0" sz="2000" u="none" cap="none" strike="noStrike">
                <a:solidFill>
                  <a:schemeClr val="dk1"/>
                </a:solidFill>
                <a:latin typeface="Trebuchet MS"/>
                <a:ea typeface="Trebuchet MS"/>
                <a:cs typeface="Trebuchet MS"/>
                <a:sym typeface="Trebuchet MS"/>
              </a:defRPr>
            </a:lvl3pPr>
            <a:lvl4pPr indent="-330200" lvl="3" marL="1828800" marR="0" rtl="0" algn="l">
              <a:spcBef>
                <a:spcPts val="400"/>
              </a:spcBef>
              <a:spcAft>
                <a:spcPts val="0"/>
              </a:spcAft>
              <a:buClr>
                <a:schemeClr val="accent4"/>
              </a:buClr>
              <a:buSzPts val="1600"/>
              <a:buFont typeface="Noto Sans Symbols"/>
              <a:buChar char="⚫"/>
              <a:defRPr b="0" i="0" sz="2000" u="none" cap="none" strike="noStrike">
                <a:solidFill>
                  <a:srgbClr val="6C6C6C"/>
                </a:solidFill>
                <a:latin typeface="Trebuchet MS"/>
                <a:ea typeface="Trebuchet MS"/>
                <a:cs typeface="Trebuchet MS"/>
                <a:sym typeface="Trebuchet MS"/>
              </a:defRPr>
            </a:lvl4pPr>
            <a:lvl5pPr indent="-308610" lvl="4" marL="2286000" marR="0" rtl="0" algn="l">
              <a:spcBef>
                <a:spcPts val="400"/>
              </a:spcBef>
              <a:spcAft>
                <a:spcPts val="0"/>
              </a:spcAft>
              <a:buClr>
                <a:schemeClr val="accent4"/>
              </a:buClr>
              <a:buSzPts val="1260"/>
              <a:buFont typeface="Noto Sans Symbols"/>
              <a:buChar char="◉"/>
              <a:defRPr b="0" i="0" sz="1800" u="none" cap="none" strike="noStrike">
                <a:solidFill>
                  <a:schemeClr val="dk1"/>
                </a:solidFill>
                <a:latin typeface="Trebuchet MS"/>
                <a:ea typeface="Trebuchet MS"/>
                <a:cs typeface="Trebuchet MS"/>
                <a:sym typeface="Trebuchet MS"/>
              </a:defRPr>
            </a:lvl5pPr>
            <a:lvl6pPr indent="-320039" lvl="5" marL="2743200" marR="0" rtl="0" algn="l">
              <a:spcBef>
                <a:spcPts val="400"/>
              </a:spcBef>
              <a:spcAft>
                <a:spcPts val="0"/>
              </a:spcAft>
              <a:buClr>
                <a:schemeClr val="accent4"/>
              </a:buClr>
              <a:buSzPts val="1440"/>
              <a:buFont typeface="Noto Sans Symbols"/>
              <a:buChar char="⚫"/>
              <a:defRPr b="0" i="0" sz="1800" u="none" cap="none" strike="noStrike">
                <a:solidFill>
                  <a:srgbClr val="6C6C6C"/>
                </a:solidFill>
                <a:latin typeface="Trebuchet MS"/>
                <a:ea typeface="Trebuchet MS"/>
                <a:cs typeface="Trebuchet MS"/>
                <a:sym typeface="Trebuchet MS"/>
              </a:defRPr>
            </a:lvl6pPr>
            <a:lvl7pPr indent="-309879" lvl="6" marL="3200400" marR="0" rtl="0" algn="l">
              <a:spcBef>
                <a:spcPts val="320"/>
              </a:spcBef>
              <a:spcAft>
                <a:spcPts val="0"/>
              </a:spcAft>
              <a:buClr>
                <a:schemeClr val="accent4"/>
              </a:buClr>
              <a:buSzPts val="1280"/>
              <a:buFont typeface="Noto Sans Symbols"/>
              <a:buChar char="◼"/>
              <a:defRPr b="0" i="0" sz="1600" u="none" cap="none" strike="noStrike">
                <a:solidFill>
                  <a:schemeClr val="dk1"/>
                </a:solidFill>
                <a:latin typeface="Trebuchet MS"/>
                <a:ea typeface="Trebuchet MS"/>
                <a:cs typeface="Trebuchet MS"/>
                <a:sym typeface="Trebuchet MS"/>
              </a:defRPr>
            </a:lvl7pPr>
            <a:lvl8pPr indent="-330200" lvl="7" marL="3657600" marR="0" rtl="0" algn="l">
              <a:spcBef>
                <a:spcPts val="300"/>
              </a:spcBef>
              <a:spcAft>
                <a:spcPts val="0"/>
              </a:spcAft>
              <a:buClr>
                <a:schemeClr val="accent4"/>
              </a:buClr>
              <a:buSzPts val="1600"/>
              <a:buFont typeface="Trebuchet MS"/>
              <a:buChar char="•"/>
              <a:defRPr b="0" i="0" sz="1600" u="none" cap="none" strike="noStrike">
                <a:solidFill>
                  <a:srgbClr val="6C6C6C"/>
                </a:solidFill>
                <a:latin typeface="Trebuchet MS"/>
                <a:ea typeface="Trebuchet MS"/>
                <a:cs typeface="Trebuchet MS"/>
                <a:sym typeface="Trebuchet MS"/>
              </a:defRPr>
            </a:lvl8pPr>
            <a:lvl9pPr indent="-317500" lvl="8" marL="4114800" marR="0" rtl="0" algn="l">
              <a:spcBef>
                <a:spcPts val="280"/>
              </a:spcBef>
              <a:spcAft>
                <a:spcPts val="0"/>
              </a:spcAft>
              <a:buClr>
                <a:schemeClr val="accent4"/>
              </a:buClr>
              <a:buSzPts val="1400"/>
              <a:buFont typeface="Noto Sans Symbols"/>
              <a:buChar char="▪"/>
              <a:defRPr b="0" i="0" sz="1400" u="none" cap="none" strike="noStrike">
                <a:solidFill>
                  <a:schemeClr val="dk1"/>
                </a:solidFill>
                <a:latin typeface="Trebuchet MS"/>
                <a:ea typeface="Trebuchet MS"/>
                <a:cs typeface="Trebuchet MS"/>
                <a:sym typeface="Trebuchet MS"/>
              </a:defRPr>
            </a:lvl9pPr>
          </a:lstStyle>
          <a:p/>
        </p:txBody>
      </p:sp>
      <p:sp>
        <p:nvSpPr>
          <p:cNvPr id="9" name="Google Shape;9;p23"/>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noAutofit/>
          </a:bodyPr>
          <a:lstStyle>
            <a:lvl1pPr lvl="0" marR="0" rtl="0" algn="l">
              <a:spcBef>
                <a:spcPts val="0"/>
              </a:spcBef>
              <a:spcAft>
                <a:spcPts val="0"/>
              </a:spcAft>
              <a:buSzPts val="1400"/>
              <a:buNone/>
              <a:defRPr b="0" i="0" sz="10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0" name="Google Shape;10;p23"/>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noAutofit/>
          </a:bodyPr>
          <a:lstStyle>
            <a:lvl1pPr lvl="0" marR="0" rtl="0" algn="r">
              <a:spcBef>
                <a:spcPts val="0"/>
              </a:spcBef>
              <a:spcAft>
                <a:spcPts val="0"/>
              </a:spcAft>
              <a:buSzPts val="1400"/>
              <a:buNone/>
              <a:defRPr b="0" i="0" sz="10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1" name="Google Shape;11;p23"/>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marR="0" rtl="0" algn="r">
              <a:spcBef>
                <a:spcPts val="0"/>
              </a:spcBef>
              <a:spcAft>
                <a:spcPts val="0"/>
              </a:spcAft>
              <a:buNone/>
              <a:defRPr b="0" i="0" sz="1100" u="none" cap="none" strike="noStrike">
                <a:solidFill>
                  <a:schemeClr val="dk2"/>
                </a:solidFill>
                <a:latin typeface="Times New Roman"/>
                <a:ea typeface="Times New Roman"/>
                <a:cs typeface="Times New Roman"/>
                <a:sym typeface="Times New Roman"/>
              </a:defRPr>
            </a:lvl1pPr>
            <a:lvl2pPr indent="0" lvl="1" marL="0" marR="0" rtl="0" algn="r">
              <a:spcBef>
                <a:spcPts val="0"/>
              </a:spcBef>
              <a:spcAft>
                <a:spcPts val="0"/>
              </a:spcAft>
              <a:buNone/>
              <a:defRPr b="0" i="0" sz="1100" u="none" cap="none" strike="noStrike">
                <a:solidFill>
                  <a:schemeClr val="dk2"/>
                </a:solidFill>
                <a:latin typeface="Times New Roman"/>
                <a:ea typeface="Times New Roman"/>
                <a:cs typeface="Times New Roman"/>
                <a:sym typeface="Times New Roman"/>
              </a:defRPr>
            </a:lvl2pPr>
            <a:lvl3pPr indent="0" lvl="2" marL="0" marR="0" rtl="0" algn="r">
              <a:spcBef>
                <a:spcPts val="0"/>
              </a:spcBef>
              <a:spcAft>
                <a:spcPts val="0"/>
              </a:spcAft>
              <a:buNone/>
              <a:defRPr b="0" i="0" sz="1100" u="none" cap="none" strike="noStrike">
                <a:solidFill>
                  <a:schemeClr val="dk2"/>
                </a:solidFill>
                <a:latin typeface="Times New Roman"/>
                <a:ea typeface="Times New Roman"/>
                <a:cs typeface="Times New Roman"/>
                <a:sym typeface="Times New Roman"/>
              </a:defRPr>
            </a:lvl3pPr>
            <a:lvl4pPr indent="0" lvl="3" marL="0" marR="0" rtl="0" algn="r">
              <a:spcBef>
                <a:spcPts val="0"/>
              </a:spcBef>
              <a:spcAft>
                <a:spcPts val="0"/>
              </a:spcAft>
              <a:buNone/>
              <a:defRPr b="0" i="0" sz="1100" u="none" cap="none" strike="noStrike">
                <a:solidFill>
                  <a:schemeClr val="dk2"/>
                </a:solidFill>
                <a:latin typeface="Times New Roman"/>
                <a:ea typeface="Times New Roman"/>
                <a:cs typeface="Times New Roman"/>
                <a:sym typeface="Times New Roman"/>
              </a:defRPr>
            </a:lvl4pPr>
            <a:lvl5pPr indent="0" lvl="4" marL="0" marR="0" rtl="0" algn="r">
              <a:spcBef>
                <a:spcPts val="0"/>
              </a:spcBef>
              <a:spcAft>
                <a:spcPts val="0"/>
              </a:spcAft>
              <a:buNone/>
              <a:defRPr b="0" i="0" sz="1100" u="none" cap="none" strike="noStrike">
                <a:solidFill>
                  <a:schemeClr val="dk2"/>
                </a:solidFill>
                <a:latin typeface="Times New Roman"/>
                <a:ea typeface="Times New Roman"/>
                <a:cs typeface="Times New Roman"/>
                <a:sym typeface="Times New Roman"/>
              </a:defRPr>
            </a:lvl5pPr>
            <a:lvl6pPr indent="0" lvl="5" marL="0" marR="0" rtl="0" algn="r">
              <a:spcBef>
                <a:spcPts val="0"/>
              </a:spcBef>
              <a:spcAft>
                <a:spcPts val="0"/>
              </a:spcAft>
              <a:buNone/>
              <a:defRPr b="0" i="0" sz="1100" u="none" cap="none" strike="noStrike">
                <a:solidFill>
                  <a:schemeClr val="dk2"/>
                </a:solidFill>
                <a:latin typeface="Times New Roman"/>
                <a:ea typeface="Times New Roman"/>
                <a:cs typeface="Times New Roman"/>
                <a:sym typeface="Times New Roman"/>
              </a:defRPr>
            </a:lvl6pPr>
            <a:lvl7pPr indent="0" lvl="6" marL="0" marR="0" rtl="0" algn="r">
              <a:spcBef>
                <a:spcPts val="0"/>
              </a:spcBef>
              <a:spcAft>
                <a:spcPts val="0"/>
              </a:spcAft>
              <a:buNone/>
              <a:defRPr b="0" i="0" sz="1100" u="none" cap="none" strike="noStrike">
                <a:solidFill>
                  <a:schemeClr val="dk2"/>
                </a:solidFill>
                <a:latin typeface="Times New Roman"/>
                <a:ea typeface="Times New Roman"/>
                <a:cs typeface="Times New Roman"/>
                <a:sym typeface="Times New Roman"/>
              </a:defRPr>
            </a:lvl7pPr>
            <a:lvl8pPr indent="0" lvl="7" marL="0" marR="0" rtl="0" algn="r">
              <a:spcBef>
                <a:spcPts val="0"/>
              </a:spcBef>
              <a:spcAft>
                <a:spcPts val="0"/>
              </a:spcAft>
              <a:buNone/>
              <a:defRPr b="0" i="0" sz="1100" u="none" cap="none" strike="noStrike">
                <a:solidFill>
                  <a:schemeClr val="dk2"/>
                </a:solidFill>
                <a:latin typeface="Times New Roman"/>
                <a:ea typeface="Times New Roman"/>
                <a:cs typeface="Times New Roman"/>
                <a:sym typeface="Times New Roman"/>
              </a:defRPr>
            </a:lvl8pPr>
            <a:lvl9pPr indent="0" lvl="8" marL="0" marR="0" rtl="0" algn="r">
              <a:spcBef>
                <a:spcPts val="0"/>
              </a:spcBef>
              <a:spcAft>
                <a:spcPts val="0"/>
              </a:spcAft>
              <a:buNone/>
              <a:defRPr b="0" i="0" sz="1100" u="none" cap="none" strike="noStrike">
                <a:solidFill>
                  <a:schemeClr val="dk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3366868" y="533400"/>
            <a:ext cx="5105400" cy="2868168"/>
          </a:xfrm>
          <a:prstGeom prst="rect">
            <a:avLst/>
          </a:prstGeom>
          <a:noFill/>
          <a:ln>
            <a:noFill/>
          </a:ln>
        </p:spPr>
        <p:txBody>
          <a:bodyPr anchorCtr="0" anchor="b" bIns="0" lIns="45700" spcFirstLastPara="1" rIns="45700" wrap="square" tIns="0">
            <a:noAutofit/>
          </a:bodyPr>
          <a:lstStyle/>
          <a:p>
            <a:pPr indent="0" lvl="0" marL="0" rtl="0" algn="r">
              <a:spcBef>
                <a:spcPts val="0"/>
              </a:spcBef>
              <a:spcAft>
                <a:spcPts val="0"/>
              </a:spcAft>
              <a:buClr>
                <a:srgbClr val="FEF7F0"/>
              </a:buClr>
              <a:buSzPts val="4200"/>
              <a:buFont typeface="Trebuchet MS"/>
              <a:buNone/>
            </a:pPr>
            <a:r>
              <a:rPr lang="en-US"/>
              <a:t>CHAIN OF RESPONSIBILITY</a:t>
            </a:r>
            <a:endParaRPr/>
          </a:p>
        </p:txBody>
      </p:sp>
      <p:sp>
        <p:nvSpPr>
          <p:cNvPr id="90" name="Google Shape;90;p1"/>
          <p:cNvSpPr txBox="1"/>
          <p:nvPr>
            <p:ph idx="1" type="subTitle"/>
          </p:nvPr>
        </p:nvSpPr>
        <p:spPr>
          <a:xfrm>
            <a:off x="3354442" y="3539864"/>
            <a:ext cx="5114778" cy="1101248"/>
          </a:xfrm>
          <a:prstGeom prst="rect">
            <a:avLst/>
          </a:prstGeom>
          <a:noFill/>
          <a:ln>
            <a:noFill/>
          </a:ln>
        </p:spPr>
        <p:txBody>
          <a:bodyPr anchorCtr="0" anchor="t" bIns="0" lIns="45700" spcFirstLastPara="1" rIns="45700" wrap="square" tIns="0">
            <a:normAutofit/>
          </a:bodyPr>
          <a:lstStyle/>
          <a:p>
            <a:pPr indent="0" lvl="0" marL="0" rtl="0" algn="r">
              <a:spcBef>
                <a:spcPts val="0"/>
              </a:spcBef>
              <a:spcAft>
                <a:spcPts val="0"/>
              </a:spcAft>
              <a:buSzPts val="1606"/>
              <a:buNone/>
            </a:pPr>
            <a:r>
              <a:rPr lang="en-US"/>
              <a:t>Behavioral Pattern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0"/>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FEF7F0"/>
              </a:buClr>
              <a:buSzPts val="3800"/>
              <a:buFont typeface="Trebuchet MS"/>
              <a:buNone/>
            </a:pPr>
            <a:r>
              <a:rPr lang="en-US"/>
              <a:t>BENEFITS</a:t>
            </a:r>
            <a:endParaRPr/>
          </a:p>
        </p:txBody>
      </p:sp>
      <p:sp>
        <p:nvSpPr>
          <p:cNvPr id="144" name="Google Shape;144;p10"/>
          <p:cNvSpPr txBox="1"/>
          <p:nvPr>
            <p:ph idx="1" type="body"/>
          </p:nvPr>
        </p:nvSpPr>
        <p:spPr>
          <a:xfrm>
            <a:off x="457200" y="1609416"/>
            <a:ext cx="7239000" cy="48463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898"/>
              <a:buChar char="⦿"/>
            </a:pPr>
            <a:r>
              <a:rPr b="1" i="1" lang="en-US"/>
              <a:t>Reduced coupling</a:t>
            </a:r>
            <a:r>
              <a:rPr lang="en-US"/>
              <a:t>: The pattern frees an object from knowing which other object handles a request. An object only has to know that a request will be handled "appropriately." Both the receiver and the sender have no explicit knowledge of each other, and an object in the chain doesn't have to know about the chain's structure.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1"/>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FEF7F0"/>
              </a:buClr>
              <a:buSzPts val="3800"/>
              <a:buFont typeface="Trebuchet MS"/>
              <a:buNone/>
            </a:pPr>
            <a:r>
              <a:rPr lang="en-US"/>
              <a:t>BENEFITS</a:t>
            </a:r>
            <a:endParaRPr/>
          </a:p>
        </p:txBody>
      </p:sp>
      <p:sp>
        <p:nvSpPr>
          <p:cNvPr id="150" name="Google Shape;150;p11"/>
          <p:cNvSpPr txBox="1"/>
          <p:nvPr>
            <p:ph idx="1" type="body"/>
          </p:nvPr>
        </p:nvSpPr>
        <p:spPr>
          <a:xfrm>
            <a:off x="457200" y="1609416"/>
            <a:ext cx="7239000" cy="48463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898"/>
              <a:buChar char="⦿"/>
            </a:pPr>
            <a:r>
              <a:rPr b="1" i="1" lang="en-US"/>
              <a:t>Added flexibility in assigning responsibilities to objects.</a:t>
            </a:r>
            <a:r>
              <a:rPr lang="en-US"/>
              <a:t> Chain of Responsibility gives you added flexibility in distributing  responsibilities among objects.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2"/>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FEF7F0"/>
              </a:buClr>
              <a:buSzPts val="3800"/>
              <a:buFont typeface="Trebuchet MS"/>
              <a:buNone/>
            </a:pPr>
            <a:r>
              <a:rPr lang="en-US"/>
              <a:t>DRAWBACKS</a:t>
            </a:r>
            <a:endParaRPr/>
          </a:p>
        </p:txBody>
      </p:sp>
      <p:sp>
        <p:nvSpPr>
          <p:cNvPr id="156" name="Google Shape;156;p12"/>
          <p:cNvSpPr txBox="1"/>
          <p:nvPr>
            <p:ph idx="1" type="body"/>
          </p:nvPr>
        </p:nvSpPr>
        <p:spPr>
          <a:xfrm>
            <a:off x="457200" y="1609416"/>
            <a:ext cx="7239000" cy="48463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898"/>
              <a:buChar char="⦿"/>
            </a:pPr>
            <a:r>
              <a:rPr b="1" i="1" lang="en-US"/>
              <a:t>Receipt isn't guaranteed</a:t>
            </a:r>
            <a:r>
              <a:rPr lang="en-US"/>
              <a:t>: Since a request has no explicit receiver, there‘s no guarantee it'll be handled—the request can fall off the end of the chain without ever being handled.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3"/>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FEF7F0"/>
              </a:buClr>
              <a:buSzPts val="3800"/>
              <a:buFont typeface="Trebuchet MS"/>
              <a:buNone/>
            </a:pPr>
            <a:r>
              <a:rPr lang="en-US"/>
              <a:t>RELATED PATTERNS</a:t>
            </a:r>
            <a:endParaRPr/>
          </a:p>
        </p:txBody>
      </p:sp>
      <p:sp>
        <p:nvSpPr>
          <p:cNvPr id="162" name="Google Shape;162;p13"/>
          <p:cNvSpPr txBox="1"/>
          <p:nvPr>
            <p:ph idx="1" type="body"/>
          </p:nvPr>
        </p:nvSpPr>
        <p:spPr>
          <a:xfrm>
            <a:off x="457200" y="1609416"/>
            <a:ext cx="7239000" cy="48463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898"/>
              <a:buChar char="⦿"/>
            </a:pPr>
            <a:r>
              <a:rPr lang="en-US"/>
              <a:t>Chain of Responsibility is often applied in conjunction with </a:t>
            </a:r>
            <a:r>
              <a:rPr b="1" lang="en-US"/>
              <a:t>Composite</a:t>
            </a:r>
            <a:r>
              <a:rPr lang="en-US"/>
              <a:t>, where a component's parent can act as its successor.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4"/>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FEF7F0"/>
              </a:buClr>
              <a:buSzPts val="3800"/>
              <a:buFont typeface="Trebuchet MS"/>
              <a:buNone/>
            </a:pPr>
            <a:r>
              <a:rPr lang="en-US"/>
              <a:t>NON-SOFTWARE EXAMPLE</a:t>
            </a:r>
            <a:endParaRPr/>
          </a:p>
        </p:txBody>
      </p:sp>
      <p:pic>
        <p:nvPicPr>
          <p:cNvPr id="168" name="Google Shape;168;p14"/>
          <p:cNvPicPr preferRelativeResize="0"/>
          <p:nvPr/>
        </p:nvPicPr>
        <p:blipFill rotWithShape="1">
          <a:blip r:embed="rId3">
            <a:alphaModFix/>
          </a:blip>
          <a:srcRect b="0" l="0" r="0" t="0"/>
          <a:stretch/>
        </p:blipFill>
        <p:spPr>
          <a:xfrm>
            <a:off x="65203" y="1828800"/>
            <a:ext cx="8088197" cy="3962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5"/>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FEF7F0"/>
              </a:buClr>
              <a:buSzPts val="3800"/>
              <a:buFont typeface="Trebuchet MS"/>
              <a:buNone/>
            </a:pPr>
            <a:r>
              <a:rPr lang="en-US"/>
              <a:t>EXAMPLE 1</a:t>
            </a:r>
            <a:endParaRPr/>
          </a:p>
        </p:txBody>
      </p:sp>
      <p:pic>
        <p:nvPicPr>
          <p:cNvPr id="174" name="Google Shape;174;p15"/>
          <p:cNvPicPr preferRelativeResize="0"/>
          <p:nvPr>
            <p:ph idx="1" type="body"/>
          </p:nvPr>
        </p:nvPicPr>
        <p:blipFill rotWithShape="1">
          <a:blip r:embed="rId3">
            <a:alphaModFix/>
          </a:blip>
          <a:srcRect b="0" l="0" r="0" t="0"/>
          <a:stretch/>
        </p:blipFill>
        <p:spPr>
          <a:xfrm>
            <a:off x="61913" y="1687994"/>
            <a:ext cx="8091487" cy="433180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6"/>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FEF7F0"/>
              </a:buClr>
              <a:buSzPts val="3800"/>
              <a:buFont typeface="Trebuchet MS"/>
              <a:buNone/>
            </a:pPr>
            <a:r>
              <a:rPr lang="en-US"/>
              <a:t>EXAMPLE 1</a:t>
            </a:r>
            <a:endParaRPr/>
          </a:p>
        </p:txBody>
      </p:sp>
      <p:pic>
        <p:nvPicPr>
          <p:cNvPr id="180" name="Google Shape;180;p16"/>
          <p:cNvPicPr preferRelativeResize="0"/>
          <p:nvPr/>
        </p:nvPicPr>
        <p:blipFill rotWithShape="1">
          <a:blip r:embed="rId3">
            <a:alphaModFix/>
          </a:blip>
          <a:srcRect b="0" l="0" r="0" t="0"/>
          <a:stretch/>
        </p:blipFill>
        <p:spPr>
          <a:xfrm>
            <a:off x="0" y="2133600"/>
            <a:ext cx="8032376" cy="3200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7"/>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FEF7F0"/>
              </a:buClr>
              <a:buSzPts val="3800"/>
              <a:buFont typeface="Trebuchet MS"/>
              <a:buNone/>
            </a:pPr>
            <a:r>
              <a:rPr lang="en-US"/>
              <a:t>EXAMPLE 1</a:t>
            </a:r>
            <a:endParaRPr/>
          </a:p>
        </p:txBody>
      </p:sp>
      <p:pic>
        <p:nvPicPr>
          <p:cNvPr id="186" name="Google Shape;186;p17"/>
          <p:cNvPicPr preferRelativeResize="0"/>
          <p:nvPr/>
        </p:nvPicPr>
        <p:blipFill rotWithShape="1">
          <a:blip r:embed="rId3">
            <a:alphaModFix/>
          </a:blip>
          <a:srcRect b="0" l="0" r="0" t="0"/>
          <a:stretch/>
        </p:blipFill>
        <p:spPr>
          <a:xfrm>
            <a:off x="-19050" y="1619250"/>
            <a:ext cx="8172450" cy="38314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8"/>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FEF7F0"/>
              </a:buClr>
              <a:buSzPts val="3800"/>
              <a:buFont typeface="Trebuchet MS"/>
              <a:buNone/>
            </a:pPr>
            <a:r>
              <a:rPr lang="en-US"/>
              <a:t>EXAMPLE 1</a:t>
            </a:r>
            <a:endParaRPr/>
          </a:p>
        </p:txBody>
      </p:sp>
      <p:pic>
        <p:nvPicPr>
          <p:cNvPr id="192" name="Google Shape;192;p18"/>
          <p:cNvPicPr preferRelativeResize="0"/>
          <p:nvPr/>
        </p:nvPicPr>
        <p:blipFill rotWithShape="1">
          <a:blip r:embed="rId3">
            <a:alphaModFix/>
          </a:blip>
          <a:srcRect b="0" l="0" r="0" t="0"/>
          <a:stretch/>
        </p:blipFill>
        <p:spPr>
          <a:xfrm>
            <a:off x="0" y="2076450"/>
            <a:ext cx="8067675" cy="2705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9"/>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FEF7F0"/>
              </a:buClr>
              <a:buSzPts val="3800"/>
              <a:buFont typeface="Trebuchet MS"/>
              <a:buNone/>
            </a:pPr>
            <a:r>
              <a:rPr lang="en-US"/>
              <a:t>EXAMPLE 2</a:t>
            </a:r>
            <a:endParaRPr/>
          </a:p>
        </p:txBody>
      </p:sp>
      <p:pic>
        <p:nvPicPr>
          <p:cNvPr id="198" name="Google Shape;198;p19"/>
          <p:cNvPicPr preferRelativeResize="0"/>
          <p:nvPr/>
        </p:nvPicPr>
        <p:blipFill rotWithShape="1">
          <a:blip r:embed="rId3">
            <a:alphaModFix/>
          </a:blip>
          <a:srcRect b="0" l="0" r="0" t="0"/>
          <a:stretch/>
        </p:blipFill>
        <p:spPr>
          <a:xfrm>
            <a:off x="0" y="1628775"/>
            <a:ext cx="8124825" cy="4238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FEF7F0"/>
              </a:buClr>
              <a:buSzPts val="3800"/>
              <a:buFont typeface="Trebuchet MS"/>
              <a:buNone/>
            </a:pPr>
            <a:r>
              <a:rPr lang="en-US"/>
              <a:t>INTENT</a:t>
            </a:r>
            <a:endParaRPr/>
          </a:p>
        </p:txBody>
      </p:sp>
      <p:sp>
        <p:nvSpPr>
          <p:cNvPr id="96" name="Google Shape;96;p2"/>
          <p:cNvSpPr txBox="1"/>
          <p:nvPr>
            <p:ph idx="1" type="body"/>
          </p:nvPr>
        </p:nvSpPr>
        <p:spPr>
          <a:xfrm>
            <a:off x="457200" y="1609416"/>
            <a:ext cx="7239000" cy="48463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898"/>
              <a:buNone/>
            </a:pPr>
            <a:r>
              <a:rPr lang="en-US"/>
              <a:t>Avoid coupling the sender of a request to its</a:t>
            </a:r>
            <a:endParaRPr/>
          </a:p>
          <a:p>
            <a:pPr indent="-274320" lvl="0" marL="274320" rtl="0" algn="l">
              <a:spcBef>
                <a:spcPts val="600"/>
              </a:spcBef>
              <a:spcAft>
                <a:spcPts val="0"/>
              </a:spcAft>
              <a:buSzPts val="1898"/>
              <a:buNone/>
            </a:pPr>
            <a:r>
              <a:rPr lang="en-US"/>
              <a:t>receiver by giving more than one object</a:t>
            </a:r>
            <a:endParaRPr/>
          </a:p>
          <a:p>
            <a:pPr indent="-274320" lvl="0" marL="274320" rtl="0" algn="l">
              <a:spcBef>
                <a:spcPts val="600"/>
              </a:spcBef>
              <a:spcAft>
                <a:spcPts val="0"/>
              </a:spcAft>
              <a:buSzPts val="1898"/>
              <a:buNone/>
            </a:pPr>
            <a:r>
              <a:rPr lang="en-US"/>
              <a:t>chance to handle the request. Chain the</a:t>
            </a:r>
            <a:endParaRPr/>
          </a:p>
          <a:p>
            <a:pPr indent="-274320" lvl="0" marL="274320" rtl="0" algn="l">
              <a:spcBef>
                <a:spcPts val="600"/>
              </a:spcBef>
              <a:spcAft>
                <a:spcPts val="0"/>
              </a:spcAft>
              <a:buSzPts val="1898"/>
              <a:buNone/>
            </a:pPr>
            <a:r>
              <a:rPr lang="en-US"/>
              <a:t>receiving objects and pass the request along</a:t>
            </a:r>
            <a:endParaRPr/>
          </a:p>
          <a:p>
            <a:pPr indent="-274320" lvl="0" marL="274320" rtl="0" algn="l">
              <a:spcBef>
                <a:spcPts val="600"/>
              </a:spcBef>
              <a:spcAft>
                <a:spcPts val="0"/>
              </a:spcAft>
              <a:buSzPts val="1898"/>
              <a:buNone/>
            </a:pPr>
            <a:r>
              <a:rPr lang="en-US"/>
              <a:t>the chain until an object handles it.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0"/>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FEF7F0"/>
              </a:buClr>
              <a:buSzPts val="3800"/>
              <a:buFont typeface="Trebuchet MS"/>
              <a:buNone/>
            </a:pPr>
            <a:r>
              <a:rPr lang="en-US"/>
              <a:t>EXAMPLE 2</a:t>
            </a:r>
            <a:endParaRPr/>
          </a:p>
        </p:txBody>
      </p:sp>
      <p:pic>
        <p:nvPicPr>
          <p:cNvPr id="204" name="Google Shape;204;p20"/>
          <p:cNvPicPr preferRelativeResize="0"/>
          <p:nvPr/>
        </p:nvPicPr>
        <p:blipFill rotWithShape="1">
          <a:blip r:embed="rId3">
            <a:alphaModFix/>
          </a:blip>
          <a:srcRect b="0" l="0" r="0" t="0"/>
          <a:stretch/>
        </p:blipFill>
        <p:spPr>
          <a:xfrm>
            <a:off x="85725" y="1981200"/>
            <a:ext cx="8067675" cy="1504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1"/>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FEF7F0"/>
              </a:buClr>
              <a:buSzPts val="3800"/>
              <a:buFont typeface="Trebuchet MS"/>
              <a:buNone/>
            </a:pPr>
            <a:r>
              <a:rPr lang="en-US"/>
              <a:t>EXAMPLE 3</a:t>
            </a:r>
            <a:endParaRPr/>
          </a:p>
        </p:txBody>
      </p:sp>
      <p:pic>
        <p:nvPicPr>
          <p:cNvPr id="210" name="Google Shape;210;p21"/>
          <p:cNvPicPr preferRelativeResize="0"/>
          <p:nvPr/>
        </p:nvPicPr>
        <p:blipFill rotWithShape="1">
          <a:blip r:embed="rId3">
            <a:alphaModFix/>
          </a:blip>
          <a:srcRect b="0" l="0" r="0" t="0"/>
          <a:stretch/>
        </p:blipFill>
        <p:spPr>
          <a:xfrm>
            <a:off x="0" y="1762124"/>
            <a:ext cx="8077200" cy="495099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2"/>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FEF7F0"/>
              </a:buClr>
              <a:buSzPts val="3800"/>
              <a:buFont typeface="Trebuchet MS"/>
              <a:buNone/>
            </a:pPr>
            <a:r>
              <a:rPr lang="en-US"/>
              <a:t>EXAMPLE 3</a:t>
            </a:r>
            <a:endParaRPr/>
          </a:p>
        </p:txBody>
      </p:sp>
      <p:pic>
        <p:nvPicPr>
          <p:cNvPr id="216" name="Google Shape;216;p22"/>
          <p:cNvPicPr preferRelativeResize="0"/>
          <p:nvPr/>
        </p:nvPicPr>
        <p:blipFill rotWithShape="1">
          <a:blip r:embed="rId3">
            <a:alphaModFix/>
          </a:blip>
          <a:srcRect b="0" l="0" r="0" t="0"/>
          <a:stretch/>
        </p:blipFill>
        <p:spPr>
          <a:xfrm>
            <a:off x="152400" y="1676400"/>
            <a:ext cx="7924800" cy="515606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FEF7F0"/>
              </a:buClr>
              <a:buSzPts val="3800"/>
              <a:buFont typeface="Trebuchet MS"/>
              <a:buNone/>
            </a:pPr>
            <a:r>
              <a:rPr lang="en-US"/>
              <a:t>MOTIVATION</a:t>
            </a:r>
            <a:endParaRPr/>
          </a:p>
        </p:txBody>
      </p:sp>
      <p:sp>
        <p:nvSpPr>
          <p:cNvPr id="102" name="Google Shape;102;p3"/>
          <p:cNvSpPr txBox="1"/>
          <p:nvPr>
            <p:ph idx="1" type="body"/>
          </p:nvPr>
        </p:nvSpPr>
        <p:spPr>
          <a:xfrm>
            <a:off x="457200" y="1609416"/>
            <a:ext cx="7239000" cy="4846320"/>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spcBef>
                <a:spcPts val="0"/>
              </a:spcBef>
              <a:spcAft>
                <a:spcPts val="0"/>
              </a:spcAft>
              <a:buSzPct val="72999"/>
              <a:buNone/>
            </a:pPr>
            <a:r>
              <a:rPr lang="en-US"/>
              <a:t>Consider a context-sensitive help facility for a</a:t>
            </a:r>
            <a:endParaRPr/>
          </a:p>
          <a:p>
            <a:pPr indent="-274320" lvl="0" marL="274320" rtl="0" algn="l">
              <a:spcBef>
                <a:spcPts val="600"/>
              </a:spcBef>
              <a:spcAft>
                <a:spcPts val="0"/>
              </a:spcAft>
              <a:buSzPct val="72999"/>
              <a:buNone/>
            </a:pPr>
            <a:r>
              <a:rPr lang="en-US"/>
              <a:t>graphical user interface.</a:t>
            </a:r>
            <a:endParaRPr/>
          </a:p>
          <a:p>
            <a:pPr indent="-274320" lvl="0" marL="274320" rtl="0" algn="l">
              <a:spcBef>
                <a:spcPts val="600"/>
              </a:spcBef>
              <a:spcAft>
                <a:spcPts val="0"/>
              </a:spcAft>
              <a:buSzPct val="72999"/>
              <a:buChar char="⦿"/>
            </a:pPr>
            <a:r>
              <a:rPr lang="en-US"/>
              <a:t>If there is help for the button =&gt; show it, otherwise</a:t>
            </a:r>
            <a:endParaRPr/>
          </a:p>
          <a:p>
            <a:pPr indent="-274320" lvl="0" marL="274320" rtl="0" algn="l">
              <a:spcBef>
                <a:spcPts val="600"/>
              </a:spcBef>
              <a:spcAft>
                <a:spcPts val="0"/>
              </a:spcAft>
              <a:buSzPct val="72999"/>
              <a:buChar char="⦿"/>
            </a:pPr>
            <a:r>
              <a:rPr lang="en-US"/>
              <a:t>If there is help for the dialog =&gt; show it, otherwise</a:t>
            </a:r>
            <a:endParaRPr/>
          </a:p>
          <a:p>
            <a:pPr indent="-274320" lvl="0" marL="274320" rtl="0" algn="l">
              <a:spcBef>
                <a:spcPts val="600"/>
              </a:spcBef>
              <a:spcAft>
                <a:spcPts val="0"/>
              </a:spcAft>
              <a:buSzPct val="72999"/>
              <a:buChar char="⦿"/>
            </a:pPr>
            <a:r>
              <a:rPr lang="en-US"/>
              <a:t>If there is help for the application =&gt; show it, otherwise ...</a:t>
            </a:r>
            <a:endParaRPr/>
          </a:p>
          <a:p>
            <a:pPr indent="-274320" lvl="0" marL="274320" rtl="0" algn="l">
              <a:spcBef>
                <a:spcPts val="600"/>
              </a:spcBef>
              <a:spcAft>
                <a:spcPts val="0"/>
              </a:spcAft>
              <a:buSzPct val="72999"/>
              <a:buNone/>
            </a:pPr>
            <a:r>
              <a:t/>
            </a:r>
            <a:endParaRPr i="1"/>
          </a:p>
          <a:p>
            <a:pPr indent="-274320" lvl="0" marL="274320" rtl="0" algn="l">
              <a:spcBef>
                <a:spcPts val="600"/>
              </a:spcBef>
              <a:spcAft>
                <a:spcPts val="0"/>
              </a:spcAft>
              <a:buSzPct val="72999"/>
              <a:buNone/>
            </a:pPr>
            <a:r>
              <a:rPr i="1" lang="en-US"/>
              <a:t>The problem: the object that ultimately provides</a:t>
            </a:r>
            <a:endParaRPr/>
          </a:p>
          <a:p>
            <a:pPr indent="-274320" lvl="0" marL="274320" rtl="0" algn="l">
              <a:spcBef>
                <a:spcPts val="600"/>
              </a:spcBef>
              <a:spcAft>
                <a:spcPts val="0"/>
              </a:spcAft>
              <a:buSzPct val="72999"/>
              <a:buNone/>
            </a:pPr>
            <a:r>
              <a:rPr i="1" lang="en-US"/>
              <a:t>the help isn't known </a:t>
            </a:r>
            <a:r>
              <a:rPr lang="en-US"/>
              <a:t>explicitly to the object (e.g.,</a:t>
            </a:r>
            <a:endParaRPr/>
          </a:p>
          <a:p>
            <a:pPr indent="-274320" lvl="0" marL="274320" rtl="0" algn="l">
              <a:spcBef>
                <a:spcPts val="600"/>
              </a:spcBef>
              <a:spcAft>
                <a:spcPts val="0"/>
              </a:spcAft>
              <a:buSzPct val="72999"/>
              <a:buNone/>
            </a:pPr>
            <a:r>
              <a:rPr lang="en-US"/>
              <a:t>the button) that </a:t>
            </a:r>
            <a:r>
              <a:rPr i="1" lang="en-US"/>
              <a:t>initiates the help request. </a:t>
            </a:r>
            <a:endParaRPr/>
          </a:p>
          <a:p>
            <a:pPr indent="-274320" lvl="0" marL="274320" rtl="0" algn="l">
              <a:spcBef>
                <a:spcPts val="600"/>
              </a:spcBef>
              <a:spcAft>
                <a:spcPts val="0"/>
              </a:spcAft>
              <a:buSzPct val="72999"/>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4"/>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FEF7F0"/>
              </a:buClr>
              <a:buSzPts val="3800"/>
              <a:buFont typeface="Trebuchet MS"/>
              <a:buNone/>
            </a:pPr>
            <a:r>
              <a:rPr lang="en-US"/>
              <a:t>MOTIVATION</a:t>
            </a:r>
            <a:endParaRPr/>
          </a:p>
        </p:txBody>
      </p:sp>
      <p:pic>
        <p:nvPicPr>
          <p:cNvPr id="108" name="Google Shape;108;p4"/>
          <p:cNvPicPr preferRelativeResize="0"/>
          <p:nvPr/>
        </p:nvPicPr>
        <p:blipFill rotWithShape="1">
          <a:blip r:embed="rId3">
            <a:alphaModFix/>
          </a:blip>
          <a:srcRect b="0" l="0" r="0" t="0"/>
          <a:stretch/>
        </p:blipFill>
        <p:spPr>
          <a:xfrm>
            <a:off x="76200" y="2057400"/>
            <a:ext cx="7924800" cy="344875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5"/>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FEF7F0"/>
              </a:buClr>
              <a:buSzPts val="3800"/>
              <a:buFont typeface="Trebuchet MS"/>
              <a:buNone/>
            </a:pPr>
            <a:r>
              <a:rPr lang="en-US"/>
              <a:t>MOTIVATION</a:t>
            </a:r>
            <a:endParaRPr/>
          </a:p>
        </p:txBody>
      </p:sp>
      <p:pic>
        <p:nvPicPr>
          <p:cNvPr id="114" name="Google Shape;114;p5"/>
          <p:cNvPicPr preferRelativeResize="0"/>
          <p:nvPr/>
        </p:nvPicPr>
        <p:blipFill rotWithShape="1">
          <a:blip r:embed="rId3">
            <a:alphaModFix/>
          </a:blip>
          <a:srcRect b="0" l="0" r="0" t="0"/>
          <a:stretch/>
        </p:blipFill>
        <p:spPr>
          <a:xfrm>
            <a:off x="491067" y="2133600"/>
            <a:ext cx="6824133" cy="3352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6"/>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FEF7F0"/>
              </a:buClr>
              <a:buSzPts val="3800"/>
              <a:buFont typeface="Trebuchet MS"/>
              <a:buNone/>
            </a:pPr>
            <a:r>
              <a:rPr lang="en-US"/>
              <a:t>APPLICABILITY</a:t>
            </a:r>
            <a:endParaRPr/>
          </a:p>
        </p:txBody>
      </p:sp>
      <p:sp>
        <p:nvSpPr>
          <p:cNvPr id="120" name="Google Shape;120;p6"/>
          <p:cNvSpPr txBox="1"/>
          <p:nvPr>
            <p:ph idx="1" type="body"/>
          </p:nvPr>
        </p:nvSpPr>
        <p:spPr>
          <a:xfrm>
            <a:off x="457200" y="1609416"/>
            <a:ext cx="7239000" cy="48463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898"/>
              <a:buChar char="⦿"/>
            </a:pPr>
            <a:r>
              <a:rPr lang="en-US"/>
              <a:t>More than one object may handle a request, and the handler isn‘t known </a:t>
            </a:r>
            <a:r>
              <a:rPr i="1" lang="en-US"/>
              <a:t>a priori. The handler should be ascertained automatically.</a:t>
            </a:r>
            <a:endParaRPr/>
          </a:p>
          <a:p>
            <a:pPr indent="-153797" lvl="0" marL="274320" rtl="0" algn="l">
              <a:spcBef>
                <a:spcPts val="600"/>
              </a:spcBef>
              <a:spcAft>
                <a:spcPts val="0"/>
              </a:spcAft>
              <a:buSzPts val="1898"/>
              <a:buNone/>
            </a:pPr>
            <a:r>
              <a:t/>
            </a:r>
            <a:endParaRPr i="1"/>
          </a:p>
          <a:p>
            <a:pPr indent="-274320" lvl="0" marL="274320" rtl="0" algn="l">
              <a:spcBef>
                <a:spcPts val="600"/>
              </a:spcBef>
              <a:spcAft>
                <a:spcPts val="0"/>
              </a:spcAft>
              <a:buSzPts val="1898"/>
              <a:buChar char="⦿"/>
            </a:pPr>
            <a:r>
              <a:rPr lang="en-US"/>
              <a:t>You want to issue a request to one of several objects without specifying the receiver explicitly. </a:t>
            </a:r>
            <a:endParaRPr/>
          </a:p>
          <a:p>
            <a:pPr indent="-153797" lvl="0" marL="274320" rtl="0" algn="l">
              <a:spcBef>
                <a:spcPts val="600"/>
              </a:spcBef>
              <a:spcAft>
                <a:spcPts val="0"/>
              </a:spcAft>
              <a:buSzPts val="1898"/>
              <a:buNone/>
            </a:pPr>
            <a:r>
              <a:t/>
            </a:r>
            <a:endParaRPr/>
          </a:p>
          <a:p>
            <a:pPr indent="-274320" lvl="0" marL="274320" rtl="0" algn="l">
              <a:spcBef>
                <a:spcPts val="600"/>
              </a:spcBef>
              <a:spcAft>
                <a:spcPts val="0"/>
              </a:spcAft>
              <a:buSzPts val="1898"/>
              <a:buChar char="⦿"/>
            </a:pPr>
            <a:r>
              <a:rPr lang="en-US"/>
              <a:t>The set of objects that can handle a request should be specified dynamically.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7"/>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FEF7F0"/>
              </a:buClr>
              <a:buSzPts val="3800"/>
              <a:buFont typeface="Trebuchet MS"/>
              <a:buNone/>
            </a:pPr>
            <a:r>
              <a:rPr lang="en-US"/>
              <a:t>STRUCTURE</a:t>
            </a:r>
            <a:endParaRPr/>
          </a:p>
        </p:txBody>
      </p:sp>
      <p:pic>
        <p:nvPicPr>
          <p:cNvPr id="126" name="Google Shape;126;p7"/>
          <p:cNvPicPr preferRelativeResize="0"/>
          <p:nvPr/>
        </p:nvPicPr>
        <p:blipFill rotWithShape="1">
          <a:blip r:embed="rId3">
            <a:alphaModFix/>
          </a:blip>
          <a:srcRect b="0" l="0" r="0" t="0"/>
          <a:stretch/>
        </p:blipFill>
        <p:spPr>
          <a:xfrm>
            <a:off x="533400" y="1828800"/>
            <a:ext cx="7071218" cy="374156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8"/>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FEF7F0"/>
              </a:buClr>
              <a:buSzPts val="3800"/>
              <a:buFont typeface="Trebuchet MS"/>
              <a:buNone/>
            </a:pPr>
            <a:r>
              <a:rPr lang="en-US"/>
              <a:t>OBJECT STRUCTURE</a:t>
            </a:r>
            <a:endParaRPr/>
          </a:p>
        </p:txBody>
      </p:sp>
      <p:pic>
        <p:nvPicPr>
          <p:cNvPr id="132" name="Google Shape;132;p8"/>
          <p:cNvPicPr preferRelativeResize="0"/>
          <p:nvPr/>
        </p:nvPicPr>
        <p:blipFill rotWithShape="1">
          <a:blip r:embed="rId3">
            <a:alphaModFix/>
          </a:blip>
          <a:srcRect b="0" l="0" r="0" t="0"/>
          <a:stretch/>
        </p:blipFill>
        <p:spPr>
          <a:xfrm>
            <a:off x="83281" y="2819400"/>
            <a:ext cx="7966745" cy="167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9"/>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FEF7F0"/>
              </a:buClr>
              <a:buSzPts val="3800"/>
              <a:buFont typeface="Trebuchet MS"/>
              <a:buNone/>
            </a:pPr>
            <a:r>
              <a:rPr lang="en-US"/>
              <a:t>PARTICIPANTS</a:t>
            </a:r>
            <a:endParaRPr/>
          </a:p>
        </p:txBody>
      </p:sp>
      <p:sp>
        <p:nvSpPr>
          <p:cNvPr id="138" name="Google Shape;138;p9"/>
          <p:cNvSpPr txBox="1"/>
          <p:nvPr>
            <p:ph idx="1" type="body"/>
          </p:nvPr>
        </p:nvSpPr>
        <p:spPr>
          <a:xfrm>
            <a:off x="457200" y="1609416"/>
            <a:ext cx="7239000" cy="48463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898"/>
              <a:buChar char="⦿"/>
            </a:pPr>
            <a:r>
              <a:rPr b="1" lang="en-US"/>
              <a:t>Handler (HelpHandler) - </a:t>
            </a:r>
            <a:r>
              <a:rPr lang="en-US"/>
              <a:t>defines an interface for handling requests. </a:t>
            </a:r>
            <a:endParaRPr/>
          </a:p>
          <a:p>
            <a:pPr indent="-153797" lvl="0" marL="274320" rtl="0" algn="l">
              <a:spcBef>
                <a:spcPts val="600"/>
              </a:spcBef>
              <a:spcAft>
                <a:spcPts val="0"/>
              </a:spcAft>
              <a:buSzPts val="1898"/>
              <a:buNone/>
            </a:pPr>
            <a:r>
              <a:t/>
            </a:r>
            <a:endParaRPr b="1"/>
          </a:p>
          <a:p>
            <a:pPr indent="-274320" lvl="0" marL="274320" rtl="0" algn="l">
              <a:spcBef>
                <a:spcPts val="600"/>
              </a:spcBef>
              <a:spcAft>
                <a:spcPts val="0"/>
              </a:spcAft>
              <a:buSzPts val="1898"/>
              <a:buChar char="⦿"/>
            </a:pPr>
            <a:r>
              <a:rPr b="1" lang="en-US"/>
              <a:t>ConcreteHandler (PrintButton, PrintDialog) - </a:t>
            </a:r>
            <a:r>
              <a:rPr lang="en-US"/>
              <a:t>handles requests it is responsible for. It can access its successor. If the ConcreteHandler can handle the request, it does so; otherwise it forwards the request to its successor.</a:t>
            </a:r>
            <a:endParaRPr/>
          </a:p>
          <a:p>
            <a:pPr indent="-153797" lvl="0" marL="274320" rtl="0" algn="l">
              <a:spcBef>
                <a:spcPts val="600"/>
              </a:spcBef>
              <a:spcAft>
                <a:spcPts val="0"/>
              </a:spcAft>
              <a:buSzPts val="1898"/>
              <a:buNone/>
            </a:pPr>
            <a:r>
              <a:t/>
            </a:r>
            <a:endParaRPr/>
          </a:p>
          <a:p>
            <a:pPr indent="-274320" lvl="0" marL="274320" rtl="0" algn="l">
              <a:spcBef>
                <a:spcPts val="600"/>
              </a:spcBef>
              <a:spcAft>
                <a:spcPts val="0"/>
              </a:spcAft>
              <a:buSzPts val="1898"/>
              <a:buChar char="⦿"/>
            </a:pPr>
            <a:r>
              <a:rPr b="1" lang="en-US"/>
              <a:t>Client - </a:t>
            </a:r>
            <a:r>
              <a:rPr lang="en-US"/>
              <a:t>initiates the request to a ConcreteHandler object on the chain.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pulent">
  <a:themeElements>
    <a:clrScheme name="Opulent">
      <a:dk1>
        <a:srgbClr val="000000"/>
      </a:dk1>
      <a:lt1>
        <a:srgbClr val="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1601-01-01T00:00:00Z</dcterms:created>
</cp:coreProperties>
</file>