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2.xml"/>
  <Override ContentType="application/vnd.openxmlformats-officedocument.themeOverride+xml" PartName="/ppt/theme/themeOverride4.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1" roundtripDataSignature="AMtx7miMPEECymvuMK7M5ZoRNm6CMqBH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8" name="Google Shape;29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4" name="Google Shape;36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9" name="Google Shape;36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5" name="Google Shape;37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1" name="Google Shape;38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7" name="Google Shape;3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3" name="Google Shape;39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9" name="Google Shape;39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5" name="Google Shape;40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1" name="Google Shape;41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7" name="Google Shape;41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4" name="Google Shape;43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46"/>
          <p:cNvSpPr/>
          <p:nvPr/>
        </p:nvSpPr>
        <p:spPr>
          <a:xfrm>
            <a:off x="0" y="4664075"/>
            <a:ext cx="9150350"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1" name="Google Shape;21;p46"/>
          <p:cNvGrpSpPr/>
          <p:nvPr/>
        </p:nvGrpSpPr>
        <p:grpSpPr>
          <a:xfrm>
            <a:off x="-3175" y="4953000"/>
            <a:ext cx="9147175" cy="1911350"/>
            <a:chOff x="-3765" y="4832896"/>
            <a:chExt cx="9147765" cy="2032192"/>
          </a:xfrm>
        </p:grpSpPr>
        <p:sp>
          <p:nvSpPr>
            <p:cNvPr id="22" name="Google Shape;22;p46"/>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 name="Google Shape;23;p46"/>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 name="Google Shape;24;p46"/>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25" name="Google Shape;25;p46"/>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6" name="Google Shape;26;p46"/>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6"/>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28" name="Google Shape;28;p46"/>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6"/>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6"/>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rgbClr val="FFFFFF"/>
                </a:solidFill>
                <a:latin typeface="Arial"/>
                <a:ea typeface="Arial"/>
                <a:cs typeface="Arial"/>
                <a:sym typeface="Arial"/>
              </a:defRPr>
            </a:lvl1pPr>
            <a:lvl2pPr indent="0" lvl="1" marL="0" marR="0" algn="r">
              <a:spcBef>
                <a:spcPts val="0"/>
              </a:spcBef>
              <a:spcAft>
                <a:spcPts val="0"/>
              </a:spcAft>
              <a:buNone/>
              <a:defRPr b="0" i="0" sz="1000" u="none" cap="none" strike="noStrike">
                <a:solidFill>
                  <a:srgbClr val="FFFFFF"/>
                </a:solidFill>
                <a:latin typeface="Arial"/>
                <a:ea typeface="Arial"/>
                <a:cs typeface="Arial"/>
                <a:sym typeface="Arial"/>
              </a:defRPr>
            </a:lvl2pPr>
            <a:lvl3pPr indent="0" lvl="2" marL="0" marR="0" algn="r">
              <a:spcBef>
                <a:spcPts val="0"/>
              </a:spcBef>
              <a:spcAft>
                <a:spcPts val="0"/>
              </a:spcAft>
              <a:buNone/>
              <a:defRPr b="0" i="0" sz="1000" u="none" cap="none" strike="noStrike">
                <a:solidFill>
                  <a:srgbClr val="FFFFFF"/>
                </a:solidFill>
                <a:latin typeface="Arial"/>
                <a:ea typeface="Arial"/>
                <a:cs typeface="Arial"/>
                <a:sym typeface="Arial"/>
              </a:defRPr>
            </a:lvl3pPr>
            <a:lvl4pPr indent="0" lvl="3" marL="0" marR="0" algn="r">
              <a:spcBef>
                <a:spcPts val="0"/>
              </a:spcBef>
              <a:spcAft>
                <a:spcPts val="0"/>
              </a:spcAft>
              <a:buNone/>
              <a:defRPr b="0" i="0" sz="1000" u="none" cap="none" strike="noStrike">
                <a:solidFill>
                  <a:srgbClr val="FFFFFF"/>
                </a:solidFill>
                <a:latin typeface="Arial"/>
                <a:ea typeface="Arial"/>
                <a:cs typeface="Arial"/>
                <a:sym typeface="Arial"/>
              </a:defRPr>
            </a:lvl4pPr>
            <a:lvl5pPr indent="0" lvl="4" marL="0" marR="0" algn="r">
              <a:spcBef>
                <a:spcPts val="0"/>
              </a:spcBef>
              <a:spcAft>
                <a:spcPts val="0"/>
              </a:spcAft>
              <a:buNone/>
              <a:defRPr b="0" i="0" sz="1000" u="none" cap="none" strike="noStrike">
                <a:solidFill>
                  <a:srgbClr val="FFFFFF"/>
                </a:solidFill>
                <a:latin typeface="Arial"/>
                <a:ea typeface="Arial"/>
                <a:cs typeface="Arial"/>
                <a:sym typeface="Arial"/>
              </a:defRPr>
            </a:lvl5pPr>
            <a:lvl6pPr indent="0" lvl="5" marL="0" marR="0" algn="r">
              <a:spcBef>
                <a:spcPts val="0"/>
              </a:spcBef>
              <a:spcAft>
                <a:spcPts val="0"/>
              </a:spcAft>
              <a:buNone/>
              <a:defRPr b="0" i="0" sz="1000" u="none" cap="none" strike="noStrike">
                <a:solidFill>
                  <a:srgbClr val="FFFFFF"/>
                </a:solidFill>
                <a:latin typeface="Arial"/>
                <a:ea typeface="Arial"/>
                <a:cs typeface="Arial"/>
                <a:sym typeface="Arial"/>
              </a:defRPr>
            </a:lvl6pPr>
            <a:lvl7pPr indent="0" lvl="6" marL="0" marR="0" algn="r">
              <a:spcBef>
                <a:spcPts val="0"/>
              </a:spcBef>
              <a:spcAft>
                <a:spcPts val="0"/>
              </a:spcAft>
              <a:buNone/>
              <a:defRPr b="0" i="0" sz="1000" u="none" cap="none" strike="noStrike">
                <a:solidFill>
                  <a:srgbClr val="FFFFFF"/>
                </a:solidFill>
                <a:latin typeface="Arial"/>
                <a:ea typeface="Arial"/>
                <a:cs typeface="Arial"/>
                <a:sym typeface="Arial"/>
              </a:defRPr>
            </a:lvl7pPr>
            <a:lvl8pPr indent="0" lvl="7" marL="0" marR="0" algn="r">
              <a:spcBef>
                <a:spcPts val="0"/>
              </a:spcBef>
              <a:spcAft>
                <a:spcPts val="0"/>
              </a:spcAft>
              <a:buNone/>
              <a:defRPr b="0" i="0" sz="1000" u="none" cap="none" strike="noStrike">
                <a:solidFill>
                  <a:srgbClr val="FFFFFF"/>
                </a:solidFill>
                <a:latin typeface="Arial"/>
                <a:ea typeface="Arial"/>
                <a:cs typeface="Arial"/>
                <a:sym typeface="Arial"/>
              </a:defRPr>
            </a:lvl8pPr>
            <a:lvl9pPr indent="0" lvl="8" marL="0" marR="0" algn="r">
              <a:spcBef>
                <a:spcPts val="0"/>
              </a:spcBef>
              <a:spcAft>
                <a:spcPts val="0"/>
              </a:spcAft>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7"/>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57"/>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7"/>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7"/>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58"/>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8"/>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58"/>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8"/>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8"/>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2" name="Shape 112"/>
        <p:cNvGrpSpPr/>
        <p:nvPr/>
      </p:nvGrpSpPr>
      <p:grpSpPr>
        <a:xfrm>
          <a:off x="0" y="0"/>
          <a:ext cx="0" cy="0"/>
          <a:chOff x="0" y="0"/>
          <a:chExt cx="0" cy="0"/>
        </a:xfrm>
      </p:grpSpPr>
      <p:sp>
        <p:nvSpPr>
          <p:cNvPr id="113" name="Google Shape;113;p5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4" name="Google Shape;114;p5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15" name="Google Shape;11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0" name="Google Shape;120;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27" name="Google Shape;127;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2" name="Google Shape;132;p6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3" name="Google Shape;133;p6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4" name="Google Shape;134;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9" name="Google Shape;139;p6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0" name="Google Shape;140;p6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41" name="Google Shape;141;p6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2" name="Google Shape;142;p6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43" name="Google Shape;143;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8" name="Google Shape;148;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6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3" name="Google Shape;153;p6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54" name="Google Shape;154;p6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5" name="Google Shape;155;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7"/>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7"/>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7"/>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7"/>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6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0" name="Google Shape;160;p6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1" name="Google Shape;161;p6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2" name="Google Shape;162;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5" name="Shape 165"/>
        <p:cNvGrpSpPr/>
        <p:nvPr/>
      </p:nvGrpSpPr>
      <p:grpSpPr>
        <a:xfrm>
          <a:off x="0" y="0"/>
          <a:ext cx="0" cy="0"/>
          <a:chOff x="0" y="0"/>
          <a:chExt cx="0" cy="0"/>
        </a:xfrm>
      </p:grpSpPr>
      <p:sp>
        <p:nvSpPr>
          <p:cNvPr id="166" name="Google Shape;166;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7" name="Google Shape;167;p6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8" name="Google Shape;168;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1" name="Shape 171"/>
        <p:cNvGrpSpPr/>
        <p:nvPr/>
      </p:nvGrpSpPr>
      <p:grpSpPr>
        <a:xfrm>
          <a:off x="0" y="0"/>
          <a:ext cx="0" cy="0"/>
          <a:chOff x="0" y="0"/>
          <a:chExt cx="0" cy="0"/>
        </a:xfrm>
      </p:grpSpPr>
      <p:sp>
        <p:nvSpPr>
          <p:cNvPr id="172" name="Google Shape;172;p6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3" name="Google Shape;173;p6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50"/>
          <p:cNvSpPr/>
          <p:nvPr/>
        </p:nvSpPr>
        <p:spPr>
          <a:xfrm>
            <a:off x="3636963" y="3005138"/>
            <a:ext cx="182562"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50"/>
          <p:cNvSpPr/>
          <p:nvPr/>
        </p:nvSpPr>
        <p:spPr>
          <a:xfrm>
            <a:off x="3449638" y="3005138"/>
            <a:ext cx="18415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50"/>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Arial"/>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0"/>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2" name="Google Shape;42;p50"/>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0"/>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0"/>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51"/>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1"/>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1"/>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1"/>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1"/>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Google Shape;53;p52"/>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2"/>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52"/>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52"/>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52"/>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52"/>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2"/>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2"/>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3"/>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3"/>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3"/>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54"/>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4"/>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4"/>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55"/>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Arial"/>
              <a:buNone/>
              <a:defRPr b="0" sz="2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5"/>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55"/>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55"/>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5"/>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5"/>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56"/>
          <p:cNvSpPr/>
          <p:nvPr/>
        </p:nvSpPr>
        <p:spPr>
          <a:xfrm>
            <a:off x="715963" y="5002213"/>
            <a:ext cx="3802062" cy="1443037"/>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56"/>
          <p:cNvSpPr/>
          <p:nvPr/>
        </p:nvSpPr>
        <p:spPr>
          <a:xfrm>
            <a:off x="-53975" y="5784850"/>
            <a:ext cx="380206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56"/>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81" name="Google Shape;81;p56"/>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2" name="Google Shape;82;p56"/>
          <p:cNvSpPr/>
          <p:nvPr/>
        </p:nvSpPr>
        <p:spPr>
          <a:xfrm>
            <a:off x="8664575" y="4987925"/>
            <a:ext cx="182563"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56"/>
          <p:cNvSpPr/>
          <p:nvPr/>
        </p:nvSpPr>
        <p:spPr>
          <a:xfrm>
            <a:off x="8477250" y="4987925"/>
            <a:ext cx="182563"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56"/>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5" name="Google Shape;85;p56"/>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Arial"/>
                <a:ea typeface="Arial"/>
                <a:cs typeface="Arial"/>
                <a:sym typeface="Arial"/>
              </a:defRPr>
            </a:lvl1pPr>
            <a:lvl2pPr lvl="1" marR="0" rtl="0" algn="l">
              <a:spcBef>
                <a:spcPts val="325"/>
              </a:spcBef>
              <a:spcAft>
                <a:spcPts val="0"/>
              </a:spcAft>
              <a:buClr>
                <a:schemeClr val="accent1"/>
              </a:buClr>
              <a:buSzPts val="2300"/>
              <a:buFont typeface="Verdana"/>
              <a:buChar char="◦"/>
              <a:defRPr b="0" i="0" sz="2300" u="none" cap="none" strike="noStrike">
                <a:solidFill>
                  <a:schemeClr val="lt1"/>
                </a:solidFill>
                <a:latin typeface="Arial"/>
                <a:ea typeface="Arial"/>
                <a:cs typeface="Arial"/>
                <a:sym typeface="Arial"/>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Arial"/>
                <a:ea typeface="Arial"/>
                <a:cs typeface="Arial"/>
                <a:sym typeface="Arial"/>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Arial"/>
                <a:ea typeface="Arial"/>
                <a:cs typeface="Arial"/>
                <a:sym typeface="Arial"/>
              </a:defRPr>
            </a:lvl4pPr>
            <a:lvl5pPr lvl="4" marR="0" rtl="0" algn="l">
              <a:spcBef>
                <a:spcPts val="350"/>
              </a:spcBef>
              <a:spcAft>
                <a:spcPts val="0"/>
              </a:spcAft>
              <a:buClr>
                <a:schemeClr val="accent2"/>
              </a:buClr>
              <a:buSzPts val="2000"/>
              <a:buFont typeface="Noto Sans Symbols"/>
              <a:buChar char="●"/>
              <a:defRPr b="0" i="0" sz="2000" u="none" cap="none" strike="noStrike">
                <a:solidFill>
                  <a:schemeClr val="lt1"/>
                </a:solidFill>
                <a:latin typeface="Arial"/>
                <a:ea typeface="Arial"/>
                <a:cs typeface="Arial"/>
                <a:sym typeface="Arial"/>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Arial"/>
                <a:ea typeface="Arial"/>
                <a:cs typeface="Arial"/>
                <a:sym typeface="Arial"/>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86" name="Google Shape;86;p56"/>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Arial"/>
              <a:buNone/>
              <a:defRPr b="0" sz="3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6"/>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6"/>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6"/>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p:nvPr/>
        </p:nvSpPr>
        <p:spPr>
          <a:xfrm>
            <a:off x="715963" y="5002213"/>
            <a:ext cx="3802062" cy="1443037"/>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 name="Google Shape;11;p45"/>
          <p:cNvSpPr/>
          <p:nvPr/>
        </p:nvSpPr>
        <p:spPr>
          <a:xfrm>
            <a:off x="-53975" y="5784850"/>
            <a:ext cx="380206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45"/>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3" name="Google Shape;13;p45"/>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41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41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41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41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41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41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41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4100" u="none" cap="none" strike="noStrike">
                <a:solidFill>
                  <a:schemeClr val="dk2"/>
                </a:solidFill>
                <a:latin typeface="Arial"/>
                <a:ea typeface="Arial"/>
                <a:cs typeface="Arial"/>
                <a:sym typeface="Arial"/>
              </a:defRPr>
            </a:lvl9pPr>
          </a:lstStyle>
          <a:p/>
        </p:txBody>
      </p:sp>
      <p:sp>
        <p:nvSpPr>
          <p:cNvPr id="15" name="Google Shape;15;p45"/>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Arial"/>
                <a:ea typeface="Arial"/>
                <a:cs typeface="Arial"/>
                <a:sym typeface="Arial"/>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Arial"/>
                <a:ea typeface="Arial"/>
                <a:cs typeface="Arial"/>
                <a:sym typeface="Arial"/>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Arial"/>
                <a:ea typeface="Arial"/>
                <a:cs typeface="Arial"/>
                <a:sym typeface="Arial"/>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Arial"/>
                <a:ea typeface="Arial"/>
                <a:cs typeface="Arial"/>
                <a:sym typeface="Arial"/>
              </a:defRPr>
            </a:lvl4pPr>
            <a:lvl5pPr indent="-355600" lvl="4" marL="2286000" marR="0" rtl="0" algn="l">
              <a:spcBef>
                <a:spcPts val="35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Arial"/>
                <a:ea typeface="Arial"/>
                <a:cs typeface="Arial"/>
                <a:sym typeface="Arial"/>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16" name="Google Shape;16;p45"/>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45"/>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45"/>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04" name="Google Shape;104;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5" name="Google Shape;105;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en.wikipedia.org/wiki/Subclass_(computer_science)" TargetMode="External"/><Relationship Id="rId4" Type="http://schemas.openxmlformats.org/officeDocument/2006/relationships/hyperlink" Target="http://en.wikipedia.org/wiki/Abstract_factory_pattern" TargetMode="External"/><Relationship Id="rId5" Type="http://schemas.openxmlformats.org/officeDocument/2006/relationships/hyperlink" Target="http://en.wikipedia.org/wiki/New_(C%2B%2B)"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None/>
            </a:pPr>
            <a:br>
              <a:rPr lang="en-US"/>
            </a:br>
            <a:r>
              <a:rPr lang="en-US"/>
              <a:t>Prototype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SHALLOW COPY</a:t>
            </a:r>
            <a:endParaRPr/>
          </a:p>
        </p:txBody>
      </p:sp>
      <p:pic>
        <p:nvPicPr>
          <p:cNvPr id="235" name="Google Shape;235;p10"/>
          <p:cNvPicPr preferRelativeResize="0"/>
          <p:nvPr/>
        </p:nvPicPr>
        <p:blipFill rotWithShape="1">
          <a:blip r:embed="rId3">
            <a:alphaModFix/>
          </a:blip>
          <a:srcRect b="0" l="0" r="0" t="0"/>
          <a:stretch/>
        </p:blipFill>
        <p:spPr>
          <a:xfrm>
            <a:off x="304800" y="1371600"/>
            <a:ext cx="8669338" cy="434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Code</a:t>
            </a:r>
            <a:endParaRPr/>
          </a:p>
        </p:txBody>
      </p:sp>
      <p:sp>
        <p:nvSpPr>
          <p:cNvPr id="241" name="Google Shape;241;p11"/>
          <p:cNvSpPr txBox="1"/>
          <p:nvPr>
            <p:ph idx="1" type="body"/>
          </p:nvPr>
        </p:nvSpPr>
        <p:spPr>
          <a:xfrm>
            <a:off x="457200" y="609600"/>
            <a:ext cx="8229600" cy="5791200"/>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Font typeface="Noto Sans Symbols"/>
              <a:buNone/>
            </a:pPr>
            <a:r>
              <a:rPr lang="en-US"/>
              <a:t>class Person implements Cloneable {</a:t>
            </a:r>
            <a:endParaRPr/>
          </a:p>
          <a:p>
            <a:pPr indent="-256032" lvl="0" marL="365760" rtl="0" algn="l">
              <a:spcBef>
                <a:spcPts val="400"/>
              </a:spcBef>
              <a:spcAft>
                <a:spcPts val="0"/>
              </a:spcAft>
              <a:buSzPct val="68000"/>
              <a:buFont typeface="Noto Sans Symbols"/>
              <a:buNone/>
            </a:pPr>
            <a:r>
              <a:rPr lang="en-US"/>
              <a:t>	//Lower-level object</a:t>
            </a:r>
            <a:endParaRPr/>
          </a:p>
          <a:p>
            <a:pPr indent="-256032" lvl="0" marL="365760" rtl="0" algn="l">
              <a:spcBef>
                <a:spcPts val="400"/>
              </a:spcBef>
              <a:spcAft>
                <a:spcPts val="0"/>
              </a:spcAft>
              <a:buSzPct val="68000"/>
              <a:buFont typeface="Noto Sans Symbols"/>
              <a:buNone/>
            </a:pPr>
            <a:r>
              <a:rPr lang="en-US"/>
              <a:t>	private Car car;</a:t>
            </a:r>
            <a:endParaRPr/>
          </a:p>
          <a:p>
            <a:pPr indent="-256032" lvl="0" marL="365760" rtl="0" algn="l">
              <a:spcBef>
                <a:spcPts val="400"/>
              </a:spcBef>
              <a:spcAft>
                <a:spcPts val="0"/>
              </a:spcAft>
              <a:buSzPct val="68000"/>
              <a:buFont typeface="Noto Sans Symbols"/>
              <a:buNone/>
            </a:pPr>
            <a:r>
              <a:rPr lang="en-US"/>
              <a:t>	private String name;</a:t>
            </a:r>
            <a:endParaRPr/>
          </a:p>
          <a:p>
            <a:pPr indent="-256032" lvl="0" marL="365760" rtl="0" algn="l">
              <a:spcBef>
                <a:spcPts val="400"/>
              </a:spcBef>
              <a:spcAft>
                <a:spcPts val="0"/>
              </a:spcAft>
              <a:buSzPct val="68000"/>
              <a:buFont typeface="Noto Sans Symbols"/>
              <a:buNone/>
            </a:pPr>
            <a:r>
              <a:rPr lang="en-US"/>
              <a:t>	public Car getCar() {</a:t>
            </a:r>
            <a:endParaRPr/>
          </a:p>
          <a:p>
            <a:pPr indent="-256032" lvl="0" marL="365760" rtl="0" algn="l">
              <a:spcBef>
                <a:spcPts val="400"/>
              </a:spcBef>
              <a:spcAft>
                <a:spcPts val="0"/>
              </a:spcAft>
              <a:buSzPct val="68000"/>
              <a:buFont typeface="Noto Sans Symbols"/>
              <a:buNone/>
            </a:pPr>
            <a:r>
              <a:rPr lang="en-US"/>
              <a:t>		return car;</a:t>
            </a:r>
            <a:endParaRPr/>
          </a:p>
          <a:p>
            <a:pPr indent="-256032" lvl="0" marL="365760" rtl="0" algn="l">
              <a:spcBef>
                <a:spcPts val="400"/>
              </a:spcBef>
              <a:spcAft>
                <a:spcPts val="0"/>
              </a:spcAft>
              <a:buSzPct val="68000"/>
              <a:buFont typeface="Noto Sans Symbols"/>
              <a:buNone/>
            </a:pPr>
            <a:r>
              <a:rPr lang="en-US"/>
              <a:t>	}</a:t>
            </a:r>
            <a:endParaRPr/>
          </a:p>
          <a:p>
            <a:pPr indent="-256032" lvl="0" marL="365760" rtl="0" algn="l">
              <a:spcBef>
                <a:spcPts val="400"/>
              </a:spcBef>
              <a:spcAft>
                <a:spcPts val="0"/>
              </a:spcAft>
              <a:buSzPct val="68000"/>
              <a:buFont typeface="Noto Sans Symbols"/>
              <a:buNone/>
            </a:pPr>
            <a:r>
              <a:rPr lang="en-US"/>
              <a:t>	public String getName() {</a:t>
            </a:r>
            <a:endParaRPr/>
          </a:p>
          <a:p>
            <a:pPr indent="-256032" lvl="0" marL="365760" rtl="0" algn="l">
              <a:spcBef>
                <a:spcPts val="400"/>
              </a:spcBef>
              <a:spcAft>
                <a:spcPts val="0"/>
              </a:spcAft>
              <a:buSzPct val="68000"/>
              <a:buFont typeface="Noto Sans Symbols"/>
              <a:buNone/>
            </a:pPr>
            <a:r>
              <a:rPr lang="en-US"/>
              <a:t>		return name;</a:t>
            </a:r>
            <a:endParaRPr/>
          </a:p>
          <a:p>
            <a:pPr indent="-256032" lvl="0" marL="365760" rtl="0" algn="l">
              <a:spcBef>
                <a:spcPts val="400"/>
              </a:spcBef>
              <a:spcAft>
                <a:spcPts val="0"/>
              </a:spcAft>
              <a:buSzPct val="68000"/>
              <a:buFont typeface="Noto Sans Symbols"/>
              <a:buNone/>
            </a:pPr>
            <a:r>
              <a:rPr lang="en-US"/>
              <a:t>	}</a:t>
            </a:r>
            <a:endParaRPr/>
          </a:p>
          <a:p>
            <a:pPr indent="-256032" lvl="0" marL="365760" rtl="0" algn="l">
              <a:spcBef>
                <a:spcPts val="400"/>
              </a:spcBef>
              <a:spcAft>
                <a:spcPts val="0"/>
              </a:spcAft>
              <a:buSzPct val="68000"/>
              <a:buFont typeface="Noto Sans Symbols"/>
              <a:buNone/>
            </a:pPr>
            <a:r>
              <a:rPr lang="en-US"/>
              <a:t>	public void setName(String s) {</a:t>
            </a:r>
            <a:endParaRPr/>
          </a:p>
          <a:p>
            <a:pPr indent="-256032" lvl="0" marL="365760" rtl="0" algn="l">
              <a:spcBef>
                <a:spcPts val="400"/>
              </a:spcBef>
              <a:spcAft>
                <a:spcPts val="0"/>
              </a:spcAft>
              <a:buSzPct val="68000"/>
              <a:buFont typeface="Noto Sans Symbols"/>
              <a:buNone/>
            </a:pPr>
            <a:r>
              <a:rPr lang="en-US"/>
              <a:t>		name = s;</a:t>
            </a:r>
            <a:endParaRPr/>
          </a:p>
          <a:p>
            <a:pPr indent="-256032" lvl="0" marL="365760" rtl="0" algn="l">
              <a:spcBef>
                <a:spcPts val="400"/>
              </a:spcBef>
              <a:spcAft>
                <a:spcPts val="0"/>
              </a:spcAft>
              <a:buSzPct val="68000"/>
              <a:buFont typeface="Noto Sans Symbols"/>
              <a:buNone/>
            </a:pPr>
            <a:r>
              <a:rPr lang="en-US"/>
              <a:t>	}</a:t>
            </a:r>
            <a:endParaRPr/>
          </a:p>
          <a:p>
            <a:pPr indent="-256032" lvl="0" marL="365760" rtl="0" algn="l">
              <a:spcBef>
                <a:spcPts val="400"/>
              </a:spcBef>
              <a:spcAft>
                <a:spcPts val="0"/>
              </a:spcAft>
              <a:buSzPct val="68000"/>
              <a:buFont typeface="Noto Sans Symbols"/>
              <a:buNone/>
            </a:pPr>
            <a:r>
              <a:rPr lang="en-US"/>
              <a:t>	public Person(String s, String t) {</a:t>
            </a:r>
            <a:endParaRPr/>
          </a:p>
          <a:p>
            <a:pPr indent="-256032" lvl="0" marL="365760" rtl="0" algn="l">
              <a:spcBef>
                <a:spcPts val="400"/>
              </a:spcBef>
              <a:spcAft>
                <a:spcPts val="0"/>
              </a:spcAft>
              <a:buSzPct val="68000"/>
              <a:buFont typeface="Noto Sans Symbols"/>
              <a:buNone/>
            </a:pPr>
            <a:r>
              <a:rPr lang="en-US"/>
              <a:t>		name = s;</a:t>
            </a:r>
            <a:endParaRPr/>
          </a:p>
          <a:p>
            <a:pPr indent="-256032" lvl="0" marL="365760" rtl="0" algn="l">
              <a:spcBef>
                <a:spcPts val="400"/>
              </a:spcBef>
              <a:spcAft>
                <a:spcPts val="0"/>
              </a:spcAft>
              <a:buSzPct val="68000"/>
              <a:buFont typeface="Noto Sans Symbols"/>
              <a:buNone/>
            </a:pPr>
            <a:r>
              <a:rPr lang="en-US"/>
              <a:t>		car = new Car(t);</a:t>
            </a:r>
            <a:endParaRPr/>
          </a:p>
          <a:p>
            <a:pPr indent="-256032" lvl="0" marL="365760" rtl="0" algn="l">
              <a:spcBef>
                <a:spcPts val="400"/>
              </a:spcBef>
              <a:spcAft>
                <a:spcPts val="0"/>
              </a:spcAft>
              <a:buSzPct val="68000"/>
              <a:buFont typeface="Noto Sans Symbols"/>
              <a:buNone/>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Code</a:t>
            </a:r>
            <a:endParaRPr/>
          </a:p>
        </p:txBody>
      </p:sp>
      <p:sp>
        <p:nvSpPr>
          <p:cNvPr id="247" name="Google Shape;247;p12"/>
          <p:cNvSpPr txBox="1"/>
          <p:nvPr>
            <p:ph idx="1" type="body"/>
          </p:nvPr>
        </p:nvSpPr>
        <p:spPr>
          <a:xfrm>
            <a:off x="2286000" y="0"/>
            <a:ext cx="8229600" cy="6096000"/>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292"/>
              <a:buFont typeface="Noto Sans Symbols"/>
              <a:buNone/>
            </a:pPr>
            <a:r>
              <a:rPr lang="en-US" sz="1900"/>
              <a:t>	public Object clone() {</a:t>
            </a:r>
            <a:endParaRPr/>
          </a:p>
          <a:p>
            <a:pPr indent="-255587" lvl="0" marL="365125" rtl="0" algn="l">
              <a:spcBef>
                <a:spcPts val="400"/>
              </a:spcBef>
              <a:spcAft>
                <a:spcPts val="0"/>
              </a:spcAft>
              <a:buSzPts val="1292"/>
              <a:buFont typeface="Noto Sans Symbols"/>
              <a:buNone/>
            </a:pPr>
            <a:r>
              <a:rPr lang="en-US" sz="1900"/>
              <a:t>		//shallow copy</a:t>
            </a:r>
            <a:endParaRPr/>
          </a:p>
          <a:p>
            <a:pPr indent="-255587" lvl="0" marL="365125" rtl="0" algn="l">
              <a:spcBef>
                <a:spcPts val="400"/>
              </a:spcBef>
              <a:spcAft>
                <a:spcPts val="0"/>
              </a:spcAft>
              <a:buSzPts val="1292"/>
              <a:buFont typeface="Noto Sans Symbols"/>
              <a:buNone/>
            </a:pPr>
            <a:r>
              <a:rPr lang="en-US" sz="1900"/>
              <a:t>		try {</a:t>
            </a:r>
            <a:endParaRPr/>
          </a:p>
          <a:p>
            <a:pPr indent="-255587" lvl="0" marL="365125" rtl="0" algn="l">
              <a:spcBef>
                <a:spcPts val="400"/>
              </a:spcBef>
              <a:spcAft>
                <a:spcPts val="0"/>
              </a:spcAft>
              <a:buSzPts val="1292"/>
              <a:buFont typeface="Noto Sans Symbols"/>
              <a:buNone/>
            </a:pPr>
            <a:r>
              <a:rPr lang="en-US" sz="1900"/>
              <a:t>			return super.clone();</a:t>
            </a:r>
            <a:endParaRPr/>
          </a:p>
          <a:p>
            <a:pPr indent="-255587" lvl="0" marL="365125" rtl="0" algn="l">
              <a:spcBef>
                <a:spcPts val="400"/>
              </a:spcBef>
              <a:spcAft>
                <a:spcPts val="0"/>
              </a:spcAft>
              <a:buSzPts val="1292"/>
              <a:buFont typeface="Noto Sans Symbols"/>
              <a:buNone/>
            </a:pPr>
            <a:r>
              <a:rPr lang="en-US" sz="1900"/>
              <a:t>		} catch (CloneNotSupportedException e) {</a:t>
            </a:r>
            <a:endParaRPr/>
          </a:p>
          <a:p>
            <a:pPr indent="-255587" lvl="0" marL="365125" rtl="0" algn="l">
              <a:spcBef>
                <a:spcPts val="400"/>
              </a:spcBef>
              <a:spcAft>
                <a:spcPts val="0"/>
              </a:spcAft>
              <a:buSzPts val="1292"/>
              <a:buFont typeface="Noto Sans Symbols"/>
              <a:buNone/>
            </a:pPr>
            <a:r>
              <a:rPr lang="en-US" sz="1900"/>
              <a:t>			return null;</a:t>
            </a:r>
            <a:endParaRPr/>
          </a:p>
          <a:p>
            <a:pPr indent="-255587" lvl="0" marL="365125" rtl="0" algn="l">
              <a:spcBef>
                <a:spcPts val="400"/>
              </a:spcBef>
              <a:spcAft>
                <a:spcPts val="0"/>
              </a:spcAft>
              <a:buSzPts val="1292"/>
              <a:buFont typeface="Noto Sans Symbols"/>
              <a:buNone/>
            </a:pPr>
            <a:r>
              <a:rPr lang="en-US" sz="1900"/>
              <a:t>		}</a:t>
            </a:r>
            <a:endParaRPr/>
          </a:p>
          <a:p>
            <a:pPr indent="-255587" lvl="0" marL="365125" rtl="0" algn="l">
              <a:spcBef>
                <a:spcPts val="400"/>
              </a:spcBef>
              <a:spcAft>
                <a:spcPts val="0"/>
              </a:spcAft>
              <a:buSzPts val="1292"/>
              <a:buFont typeface="Noto Sans Symbols"/>
              <a:buNone/>
            </a:pPr>
            <a:r>
              <a:rPr lang="en-US" sz="1900"/>
              <a:t>	}</a:t>
            </a:r>
            <a:endParaRPr/>
          </a:p>
          <a:p>
            <a:pPr indent="-255587" lvl="0" marL="365125" rtl="0" algn="l">
              <a:spcBef>
                <a:spcPts val="400"/>
              </a:spcBef>
              <a:spcAft>
                <a:spcPts val="0"/>
              </a:spcAft>
              <a:buSzPts val="1292"/>
              <a:buFont typeface="Noto Sans Symbols"/>
              <a:buNone/>
            </a:pPr>
            <a:r>
              <a:rPr lang="en-US" sz="1900"/>
              <a:t>}</a:t>
            </a:r>
            <a:endParaRPr/>
          </a:p>
          <a:p>
            <a:pPr indent="-255587" lvl="0" marL="365125" rtl="0" algn="l">
              <a:spcBef>
                <a:spcPts val="400"/>
              </a:spcBef>
              <a:spcAft>
                <a:spcPts val="0"/>
              </a:spcAft>
              <a:buSzPts val="1292"/>
              <a:buFont typeface="Noto Sans Symbols"/>
              <a:buNone/>
            </a:pPr>
            <a:r>
              <a:rPr lang="en-US" sz="1900"/>
              <a:t>class Car {</a:t>
            </a:r>
            <a:endParaRPr/>
          </a:p>
          <a:p>
            <a:pPr indent="-255587" lvl="0" marL="365125" rtl="0" algn="l">
              <a:spcBef>
                <a:spcPts val="400"/>
              </a:spcBef>
              <a:spcAft>
                <a:spcPts val="0"/>
              </a:spcAft>
              <a:buSzPts val="1292"/>
              <a:buFont typeface="Noto Sans Symbols"/>
              <a:buNone/>
            </a:pPr>
            <a:r>
              <a:rPr lang="en-US" sz="1900"/>
              <a:t>	private String name;</a:t>
            </a:r>
            <a:endParaRPr/>
          </a:p>
          <a:p>
            <a:pPr indent="-255587" lvl="0" marL="365125" rtl="0" algn="l">
              <a:spcBef>
                <a:spcPts val="400"/>
              </a:spcBef>
              <a:spcAft>
                <a:spcPts val="0"/>
              </a:spcAft>
              <a:buSzPts val="1292"/>
              <a:buFont typeface="Noto Sans Symbols"/>
              <a:buNone/>
            </a:pPr>
            <a:r>
              <a:rPr lang="en-US" sz="1900"/>
              <a:t>	public String getName() {</a:t>
            </a:r>
            <a:endParaRPr/>
          </a:p>
          <a:p>
            <a:pPr indent="-255587" lvl="0" marL="365125" rtl="0" algn="l">
              <a:spcBef>
                <a:spcPts val="400"/>
              </a:spcBef>
              <a:spcAft>
                <a:spcPts val="0"/>
              </a:spcAft>
              <a:buSzPts val="1292"/>
              <a:buFont typeface="Noto Sans Symbols"/>
              <a:buNone/>
            </a:pPr>
            <a:r>
              <a:rPr lang="en-US" sz="1900"/>
              <a:t>		return name;</a:t>
            </a:r>
            <a:endParaRPr/>
          </a:p>
          <a:p>
            <a:pPr indent="-255587" lvl="0" marL="365125" rtl="0" algn="l">
              <a:spcBef>
                <a:spcPts val="400"/>
              </a:spcBef>
              <a:spcAft>
                <a:spcPts val="0"/>
              </a:spcAft>
              <a:buSzPts val="1292"/>
              <a:buFont typeface="Noto Sans Symbols"/>
              <a:buNone/>
            </a:pPr>
            <a:r>
              <a:rPr lang="en-US" sz="1900"/>
              <a:t>	}</a:t>
            </a:r>
            <a:endParaRPr/>
          </a:p>
          <a:p>
            <a:pPr indent="-255587" lvl="0" marL="365125" rtl="0" algn="l">
              <a:spcBef>
                <a:spcPts val="400"/>
              </a:spcBef>
              <a:spcAft>
                <a:spcPts val="0"/>
              </a:spcAft>
              <a:buSzPts val="1292"/>
              <a:buFont typeface="Noto Sans Symbols"/>
              <a:buNone/>
            </a:pPr>
            <a:r>
              <a:rPr lang="en-US" sz="1900"/>
              <a:t>	public void setName(String s) {</a:t>
            </a:r>
            <a:endParaRPr/>
          </a:p>
          <a:p>
            <a:pPr indent="-255587" lvl="0" marL="365125" rtl="0" algn="l">
              <a:spcBef>
                <a:spcPts val="400"/>
              </a:spcBef>
              <a:spcAft>
                <a:spcPts val="0"/>
              </a:spcAft>
              <a:buSzPts val="1292"/>
              <a:buFont typeface="Noto Sans Symbols"/>
              <a:buNone/>
            </a:pPr>
            <a:r>
              <a:rPr lang="en-US" sz="1900"/>
              <a:t>		name = s;</a:t>
            </a:r>
            <a:endParaRPr/>
          </a:p>
          <a:p>
            <a:pPr indent="-255587" lvl="0" marL="365125" rtl="0" algn="l">
              <a:spcBef>
                <a:spcPts val="400"/>
              </a:spcBef>
              <a:spcAft>
                <a:spcPts val="0"/>
              </a:spcAft>
              <a:buSzPts val="1292"/>
              <a:buFont typeface="Noto Sans Symbols"/>
              <a:buNone/>
            </a:pPr>
            <a:r>
              <a:rPr lang="en-US" sz="1900"/>
              <a:t>	}</a:t>
            </a:r>
            <a:endParaRPr/>
          </a:p>
          <a:p>
            <a:pPr indent="-255587" lvl="0" marL="365125" rtl="0" algn="l">
              <a:spcBef>
                <a:spcPts val="400"/>
              </a:spcBef>
              <a:spcAft>
                <a:spcPts val="0"/>
              </a:spcAft>
              <a:buSzPts val="1292"/>
              <a:buFont typeface="Noto Sans Symbols"/>
              <a:buNone/>
            </a:pPr>
            <a:r>
              <a:rPr lang="en-US" sz="1900"/>
              <a:t>	public Car(String s) {</a:t>
            </a:r>
            <a:endParaRPr/>
          </a:p>
          <a:p>
            <a:pPr indent="-255587" lvl="0" marL="365125" rtl="0" algn="l">
              <a:spcBef>
                <a:spcPts val="400"/>
              </a:spcBef>
              <a:spcAft>
                <a:spcPts val="0"/>
              </a:spcAft>
              <a:buSzPts val="1292"/>
              <a:buFont typeface="Noto Sans Symbols"/>
              <a:buNone/>
            </a:pPr>
            <a:r>
              <a:rPr lang="en-US" sz="1900"/>
              <a:t>		name = s;</a:t>
            </a:r>
            <a:endParaRPr/>
          </a:p>
          <a:p>
            <a:pPr indent="-255587" lvl="0" marL="365125" rtl="0" algn="l">
              <a:spcBef>
                <a:spcPts val="400"/>
              </a:spcBef>
              <a:spcAft>
                <a:spcPts val="0"/>
              </a:spcAft>
              <a:buSzPts val="1292"/>
              <a:buFont typeface="Noto Sans Symbols"/>
              <a:buNone/>
            </a:pPr>
            <a:r>
              <a:rPr lang="en-US" sz="1900"/>
              <a:t>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Code</a:t>
            </a:r>
            <a:endParaRPr/>
          </a:p>
        </p:txBody>
      </p:sp>
      <p:pic>
        <p:nvPicPr>
          <p:cNvPr id="253" name="Google Shape;253;p13"/>
          <p:cNvPicPr preferRelativeResize="0"/>
          <p:nvPr/>
        </p:nvPicPr>
        <p:blipFill rotWithShape="1">
          <a:blip r:embed="rId3">
            <a:alphaModFix/>
          </a:blip>
          <a:srcRect b="0" l="0" r="0" t="0"/>
          <a:stretch/>
        </p:blipFill>
        <p:spPr>
          <a:xfrm>
            <a:off x="0" y="666750"/>
            <a:ext cx="7010400" cy="619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Output</a:t>
            </a:r>
            <a:endParaRPr/>
          </a:p>
        </p:txBody>
      </p:sp>
      <p:pic>
        <p:nvPicPr>
          <p:cNvPr id="259" name="Google Shape;259;p14"/>
          <p:cNvPicPr preferRelativeResize="0"/>
          <p:nvPr/>
        </p:nvPicPr>
        <p:blipFill rotWithShape="1">
          <a:blip r:embed="rId3">
            <a:alphaModFix/>
          </a:blip>
          <a:srcRect b="0" l="0" r="0" t="0"/>
          <a:stretch/>
        </p:blipFill>
        <p:spPr>
          <a:xfrm>
            <a:off x="0" y="1828800"/>
            <a:ext cx="9144000" cy="17351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Char char="🞂"/>
            </a:pPr>
            <a:r>
              <a:rPr lang="en-US"/>
              <a:t>The original top-level object and all of its primitive members are duplicated.</a:t>
            </a:r>
            <a:endParaRPr/>
          </a:p>
          <a:p>
            <a:pPr indent="-255587" lvl="0" marL="365125" rtl="0" algn="l">
              <a:spcBef>
                <a:spcPts val="400"/>
              </a:spcBef>
              <a:spcAft>
                <a:spcPts val="0"/>
              </a:spcAft>
              <a:buSzPts val="1836"/>
              <a:buChar char="🞂"/>
            </a:pPr>
            <a:r>
              <a:rPr lang="en-US"/>
              <a:t>Any lower-level objects that the top-level object contains are also duplicated. In this case, both the original and the cloned object refer to two different lower-level objects.</a:t>
            </a:r>
            <a:endParaRPr/>
          </a:p>
        </p:txBody>
      </p:sp>
      <p:sp>
        <p:nvSpPr>
          <p:cNvPr id="265" name="Google Shape;26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DEEP COPY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DEEP COPY</a:t>
            </a:r>
            <a:endParaRPr/>
          </a:p>
        </p:txBody>
      </p:sp>
      <p:pic>
        <p:nvPicPr>
          <p:cNvPr id="271" name="Google Shape;271;p16"/>
          <p:cNvPicPr preferRelativeResize="0"/>
          <p:nvPr/>
        </p:nvPicPr>
        <p:blipFill rotWithShape="1">
          <a:blip r:embed="rId3">
            <a:alphaModFix/>
          </a:blip>
          <a:srcRect b="0" l="0" r="0" t="0"/>
          <a:stretch/>
        </p:blipFill>
        <p:spPr>
          <a:xfrm>
            <a:off x="61913" y="1504950"/>
            <a:ext cx="9082087" cy="390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Code</a:t>
            </a:r>
            <a:endParaRPr/>
          </a:p>
        </p:txBody>
      </p:sp>
      <p:sp>
        <p:nvSpPr>
          <p:cNvPr id="277" name="Google Shape;277;p17"/>
          <p:cNvSpPr txBox="1"/>
          <p:nvPr>
            <p:ph idx="1" type="body"/>
          </p:nvPr>
        </p:nvSpPr>
        <p:spPr>
          <a:xfrm>
            <a:off x="457200" y="609600"/>
            <a:ext cx="8229600" cy="5791200"/>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Font typeface="Noto Sans Symbols"/>
              <a:buNone/>
            </a:pPr>
            <a:r>
              <a:rPr lang="en-US"/>
              <a:t>class Person implements Cloneable {</a:t>
            </a:r>
            <a:endParaRPr/>
          </a:p>
          <a:p>
            <a:pPr indent="-256032" lvl="0" marL="365760" rtl="0" algn="l">
              <a:spcBef>
                <a:spcPts val="400"/>
              </a:spcBef>
              <a:spcAft>
                <a:spcPts val="0"/>
              </a:spcAft>
              <a:buSzPct val="68000"/>
              <a:buFont typeface="Noto Sans Symbols"/>
              <a:buNone/>
            </a:pPr>
            <a:r>
              <a:rPr lang="en-US"/>
              <a:t>	//Lower-level object</a:t>
            </a:r>
            <a:endParaRPr/>
          </a:p>
          <a:p>
            <a:pPr indent="-256032" lvl="0" marL="365760" rtl="0" algn="l">
              <a:spcBef>
                <a:spcPts val="400"/>
              </a:spcBef>
              <a:spcAft>
                <a:spcPts val="0"/>
              </a:spcAft>
              <a:buSzPct val="68000"/>
              <a:buFont typeface="Noto Sans Symbols"/>
              <a:buNone/>
            </a:pPr>
            <a:r>
              <a:rPr lang="en-US"/>
              <a:t>	private Car car;</a:t>
            </a:r>
            <a:endParaRPr/>
          </a:p>
          <a:p>
            <a:pPr indent="-256032" lvl="0" marL="365760" rtl="0" algn="l">
              <a:spcBef>
                <a:spcPts val="400"/>
              </a:spcBef>
              <a:spcAft>
                <a:spcPts val="0"/>
              </a:spcAft>
              <a:buSzPct val="68000"/>
              <a:buFont typeface="Noto Sans Symbols"/>
              <a:buNone/>
            </a:pPr>
            <a:r>
              <a:rPr lang="en-US"/>
              <a:t>	private String name;</a:t>
            </a:r>
            <a:endParaRPr/>
          </a:p>
          <a:p>
            <a:pPr indent="-256032" lvl="0" marL="365760" rtl="0" algn="l">
              <a:spcBef>
                <a:spcPts val="400"/>
              </a:spcBef>
              <a:spcAft>
                <a:spcPts val="0"/>
              </a:spcAft>
              <a:buSzPct val="68000"/>
              <a:buFont typeface="Noto Sans Symbols"/>
              <a:buNone/>
            </a:pPr>
            <a:r>
              <a:rPr lang="en-US"/>
              <a:t>	public Car getCar() {</a:t>
            </a:r>
            <a:endParaRPr/>
          </a:p>
          <a:p>
            <a:pPr indent="-256032" lvl="0" marL="365760" rtl="0" algn="l">
              <a:spcBef>
                <a:spcPts val="400"/>
              </a:spcBef>
              <a:spcAft>
                <a:spcPts val="0"/>
              </a:spcAft>
              <a:buSzPct val="68000"/>
              <a:buFont typeface="Noto Sans Symbols"/>
              <a:buNone/>
            </a:pPr>
            <a:r>
              <a:rPr lang="en-US"/>
              <a:t>		return car;</a:t>
            </a:r>
            <a:endParaRPr/>
          </a:p>
          <a:p>
            <a:pPr indent="-256032" lvl="0" marL="365760" rtl="0" algn="l">
              <a:spcBef>
                <a:spcPts val="400"/>
              </a:spcBef>
              <a:spcAft>
                <a:spcPts val="0"/>
              </a:spcAft>
              <a:buSzPct val="68000"/>
              <a:buFont typeface="Noto Sans Symbols"/>
              <a:buNone/>
            </a:pPr>
            <a:r>
              <a:rPr lang="en-US"/>
              <a:t>	}</a:t>
            </a:r>
            <a:endParaRPr/>
          </a:p>
          <a:p>
            <a:pPr indent="-256032" lvl="0" marL="365760" rtl="0" algn="l">
              <a:spcBef>
                <a:spcPts val="400"/>
              </a:spcBef>
              <a:spcAft>
                <a:spcPts val="0"/>
              </a:spcAft>
              <a:buSzPct val="68000"/>
              <a:buFont typeface="Noto Sans Symbols"/>
              <a:buNone/>
            </a:pPr>
            <a:r>
              <a:rPr lang="en-US"/>
              <a:t>	public String getName() {</a:t>
            </a:r>
            <a:endParaRPr/>
          </a:p>
          <a:p>
            <a:pPr indent="-256032" lvl="0" marL="365760" rtl="0" algn="l">
              <a:spcBef>
                <a:spcPts val="400"/>
              </a:spcBef>
              <a:spcAft>
                <a:spcPts val="0"/>
              </a:spcAft>
              <a:buSzPct val="68000"/>
              <a:buFont typeface="Noto Sans Symbols"/>
              <a:buNone/>
            </a:pPr>
            <a:r>
              <a:rPr lang="en-US"/>
              <a:t>		return name;</a:t>
            </a:r>
            <a:endParaRPr/>
          </a:p>
          <a:p>
            <a:pPr indent="-256032" lvl="0" marL="365760" rtl="0" algn="l">
              <a:spcBef>
                <a:spcPts val="400"/>
              </a:spcBef>
              <a:spcAft>
                <a:spcPts val="0"/>
              </a:spcAft>
              <a:buSzPct val="68000"/>
              <a:buFont typeface="Noto Sans Symbols"/>
              <a:buNone/>
            </a:pPr>
            <a:r>
              <a:rPr lang="en-US"/>
              <a:t>	}</a:t>
            </a:r>
            <a:endParaRPr/>
          </a:p>
          <a:p>
            <a:pPr indent="-256032" lvl="0" marL="365760" rtl="0" algn="l">
              <a:spcBef>
                <a:spcPts val="400"/>
              </a:spcBef>
              <a:spcAft>
                <a:spcPts val="0"/>
              </a:spcAft>
              <a:buSzPct val="68000"/>
              <a:buFont typeface="Noto Sans Symbols"/>
              <a:buNone/>
            </a:pPr>
            <a:r>
              <a:rPr lang="en-US"/>
              <a:t>	public void setName(String s) {</a:t>
            </a:r>
            <a:endParaRPr/>
          </a:p>
          <a:p>
            <a:pPr indent="-256032" lvl="0" marL="365760" rtl="0" algn="l">
              <a:spcBef>
                <a:spcPts val="400"/>
              </a:spcBef>
              <a:spcAft>
                <a:spcPts val="0"/>
              </a:spcAft>
              <a:buSzPct val="68000"/>
              <a:buFont typeface="Noto Sans Symbols"/>
              <a:buNone/>
            </a:pPr>
            <a:r>
              <a:rPr lang="en-US"/>
              <a:t>		name = s;</a:t>
            </a:r>
            <a:endParaRPr/>
          </a:p>
          <a:p>
            <a:pPr indent="-256032" lvl="0" marL="365760" rtl="0" algn="l">
              <a:spcBef>
                <a:spcPts val="400"/>
              </a:spcBef>
              <a:spcAft>
                <a:spcPts val="0"/>
              </a:spcAft>
              <a:buSzPct val="68000"/>
              <a:buFont typeface="Noto Sans Symbols"/>
              <a:buNone/>
            </a:pPr>
            <a:r>
              <a:rPr lang="en-US"/>
              <a:t>	}</a:t>
            </a:r>
            <a:endParaRPr/>
          </a:p>
          <a:p>
            <a:pPr indent="-256032" lvl="0" marL="365760" rtl="0" algn="l">
              <a:spcBef>
                <a:spcPts val="400"/>
              </a:spcBef>
              <a:spcAft>
                <a:spcPts val="0"/>
              </a:spcAft>
              <a:buSzPct val="68000"/>
              <a:buFont typeface="Noto Sans Symbols"/>
              <a:buNone/>
            </a:pPr>
            <a:r>
              <a:rPr lang="en-US"/>
              <a:t>	public Person(String s, String t) {</a:t>
            </a:r>
            <a:endParaRPr/>
          </a:p>
          <a:p>
            <a:pPr indent="-256032" lvl="0" marL="365760" rtl="0" algn="l">
              <a:spcBef>
                <a:spcPts val="400"/>
              </a:spcBef>
              <a:spcAft>
                <a:spcPts val="0"/>
              </a:spcAft>
              <a:buSzPct val="68000"/>
              <a:buFont typeface="Noto Sans Symbols"/>
              <a:buNone/>
            </a:pPr>
            <a:r>
              <a:rPr lang="en-US"/>
              <a:t>		name = s;</a:t>
            </a:r>
            <a:endParaRPr/>
          </a:p>
          <a:p>
            <a:pPr indent="-256032" lvl="0" marL="365760" rtl="0" algn="l">
              <a:spcBef>
                <a:spcPts val="400"/>
              </a:spcBef>
              <a:spcAft>
                <a:spcPts val="0"/>
              </a:spcAft>
              <a:buSzPct val="68000"/>
              <a:buFont typeface="Noto Sans Symbols"/>
              <a:buNone/>
            </a:pPr>
            <a:r>
              <a:rPr lang="en-US"/>
              <a:t>		car = new Car(t);</a:t>
            </a:r>
            <a:endParaRPr/>
          </a:p>
          <a:p>
            <a:pPr indent="-256032" lvl="0" marL="365760" rtl="0" algn="l">
              <a:spcBef>
                <a:spcPts val="400"/>
              </a:spcBef>
              <a:spcAft>
                <a:spcPts val="0"/>
              </a:spcAft>
              <a:buSzPct val="68000"/>
              <a:buFont typeface="Noto Sans Symbols"/>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Code</a:t>
            </a:r>
            <a:endParaRPr/>
          </a:p>
        </p:txBody>
      </p:sp>
      <p:sp>
        <p:nvSpPr>
          <p:cNvPr id="283" name="Google Shape;283;p18"/>
          <p:cNvSpPr txBox="1"/>
          <p:nvPr>
            <p:ph idx="1" type="body"/>
          </p:nvPr>
        </p:nvSpPr>
        <p:spPr>
          <a:xfrm>
            <a:off x="2286000" y="0"/>
            <a:ext cx="8229600" cy="6096000"/>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292"/>
              <a:buFont typeface="Noto Sans Symbols"/>
              <a:buNone/>
            </a:pPr>
            <a:r>
              <a:rPr lang="en-US" sz="1900"/>
              <a:t>	public Object clone() {</a:t>
            </a:r>
            <a:endParaRPr/>
          </a:p>
          <a:p>
            <a:pPr indent="-255587" lvl="0" marL="365125" rtl="0" algn="l">
              <a:spcBef>
                <a:spcPts val="400"/>
              </a:spcBef>
              <a:spcAft>
                <a:spcPts val="0"/>
              </a:spcAft>
              <a:buSzPts val="1292"/>
              <a:buFont typeface="Noto Sans Symbols"/>
              <a:buNone/>
            </a:pPr>
            <a:r>
              <a:rPr lang="en-US" sz="1900"/>
              <a:t>		//Deep copy</a:t>
            </a:r>
            <a:endParaRPr/>
          </a:p>
          <a:p>
            <a:pPr indent="-255587" lvl="0" marL="365125" rtl="0" algn="l">
              <a:spcBef>
                <a:spcPts val="400"/>
              </a:spcBef>
              <a:spcAft>
                <a:spcPts val="0"/>
              </a:spcAft>
              <a:buSzPts val="1292"/>
              <a:buFont typeface="Noto Sans Symbols"/>
              <a:buNone/>
            </a:pPr>
            <a:r>
              <a:rPr lang="en-US" sz="1900"/>
              <a:t>		Person p = new Person(name, car.getName());</a:t>
            </a:r>
            <a:endParaRPr/>
          </a:p>
          <a:p>
            <a:pPr indent="-255587" lvl="0" marL="365125" rtl="0" algn="l">
              <a:spcBef>
                <a:spcPts val="400"/>
              </a:spcBef>
              <a:spcAft>
                <a:spcPts val="0"/>
              </a:spcAft>
              <a:buSzPts val="1292"/>
              <a:buFont typeface="Noto Sans Symbols"/>
              <a:buNone/>
            </a:pPr>
            <a:r>
              <a:rPr lang="en-US" sz="1900"/>
              <a:t>		return p;</a:t>
            </a:r>
            <a:endParaRPr/>
          </a:p>
          <a:p>
            <a:pPr indent="-255587" lvl="0" marL="365125" rtl="0" algn="l">
              <a:spcBef>
                <a:spcPts val="400"/>
              </a:spcBef>
              <a:spcAft>
                <a:spcPts val="0"/>
              </a:spcAft>
              <a:buSzPts val="1292"/>
              <a:buFont typeface="Noto Sans Symbols"/>
              <a:buNone/>
            </a:pPr>
            <a:r>
              <a:rPr lang="en-US" sz="1900"/>
              <a:t>	}</a:t>
            </a:r>
            <a:endParaRPr/>
          </a:p>
          <a:p>
            <a:pPr indent="-255587" lvl="0" marL="365125" rtl="0" algn="l">
              <a:spcBef>
                <a:spcPts val="400"/>
              </a:spcBef>
              <a:spcAft>
                <a:spcPts val="0"/>
              </a:spcAft>
              <a:buSzPts val="1292"/>
              <a:buFont typeface="Noto Sans Symbols"/>
              <a:buNone/>
            </a:pPr>
            <a:r>
              <a:rPr lang="en-US" sz="1900"/>
              <a:t>}</a:t>
            </a:r>
            <a:endParaRPr/>
          </a:p>
          <a:p>
            <a:pPr indent="-255587" lvl="0" marL="365125" rtl="0" algn="l">
              <a:spcBef>
                <a:spcPts val="400"/>
              </a:spcBef>
              <a:spcAft>
                <a:spcPts val="0"/>
              </a:spcAft>
              <a:buSzPts val="1292"/>
              <a:buFont typeface="Noto Sans Symbols"/>
              <a:buNone/>
            </a:pPr>
            <a:r>
              <a:rPr lang="en-US" sz="1900"/>
              <a:t>class Car {</a:t>
            </a:r>
            <a:endParaRPr/>
          </a:p>
          <a:p>
            <a:pPr indent="-255587" lvl="0" marL="365125" rtl="0" algn="l">
              <a:spcBef>
                <a:spcPts val="400"/>
              </a:spcBef>
              <a:spcAft>
                <a:spcPts val="0"/>
              </a:spcAft>
              <a:buSzPts val="1292"/>
              <a:buFont typeface="Noto Sans Symbols"/>
              <a:buNone/>
            </a:pPr>
            <a:r>
              <a:rPr lang="en-US" sz="1900"/>
              <a:t>	private String name;</a:t>
            </a:r>
            <a:endParaRPr/>
          </a:p>
          <a:p>
            <a:pPr indent="-255587" lvl="0" marL="365125" rtl="0" algn="l">
              <a:spcBef>
                <a:spcPts val="400"/>
              </a:spcBef>
              <a:spcAft>
                <a:spcPts val="0"/>
              </a:spcAft>
              <a:buSzPts val="1292"/>
              <a:buFont typeface="Noto Sans Symbols"/>
              <a:buNone/>
            </a:pPr>
            <a:r>
              <a:rPr lang="en-US" sz="1900"/>
              <a:t>	public String getName() {</a:t>
            </a:r>
            <a:endParaRPr/>
          </a:p>
          <a:p>
            <a:pPr indent="-255587" lvl="0" marL="365125" rtl="0" algn="l">
              <a:spcBef>
                <a:spcPts val="400"/>
              </a:spcBef>
              <a:spcAft>
                <a:spcPts val="0"/>
              </a:spcAft>
              <a:buSzPts val="1292"/>
              <a:buFont typeface="Noto Sans Symbols"/>
              <a:buNone/>
            </a:pPr>
            <a:r>
              <a:rPr lang="en-US" sz="1900"/>
              <a:t>		return name;</a:t>
            </a:r>
            <a:endParaRPr/>
          </a:p>
          <a:p>
            <a:pPr indent="-255587" lvl="0" marL="365125" rtl="0" algn="l">
              <a:spcBef>
                <a:spcPts val="400"/>
              </a:spcBef>
              <a:spcAft>
                <a:spcPts val="0"/>
              </a:spcAft>
              <a:buSzPts val="1292"/>
              <a:buFont typeface="Noto Sans Symbols"/>
              <a:buNone/>
            </a:pPr>
            <a:r>
              <a:rPr lang="en-US" sz="1900"/>
              <a:t>	}</a:t>
            </a:r>
            <a:endParaRPr/>
          </a:p>
          <a:p>
            <a:pPr indent="-255587" lvl="0" marL="365125" rtl="0" algn="l">
              <a:spcBef>
                <a:spcPts val="400"/>
              </a:spcBef>
              <a:spcAft>
                <a:spcPts val="0"/>
              </a:spcAft>
              <a:buSzPts val="1292"/>
              <a:buFont typeface="Noto Sans Symbols"/>
              <a:buNone/>
            </a:pPr>
            <a:r>
              <a:rPr lang="en-US" sz="1900"/>
              <a:t>	public void setName(String s) {</a:t>
            </a:r>
            <a:endParaRPr/>
          </a:p>
          <a:p>
            <a:pPr indent="-255587" lvl="0" marL="365125" rtl="0" algn="l">
              <a:spcBef>
                <a:spcPts val="400"/>
              </a:spcBef>
              <a:spcAft>
                <a:spcPts val="0"/>
              </a:spcAft>
              <a:buSzPts val="1292"/>
              <a:buFont typeface="Noto Sans Symbols"/>
              <a:buNone/>
            </a:pPr>
            <a:r>
              <a:rPr lang="en-US" sz="1900"/>
              <a:t>		name = s;</a:t>
            </a:r>
            <a:endParaRPr/>
          </a:p>
          <a:p>
            <a:pPr indent="-255587" lvl="0" marL="365125" rtl="0" algn="l">
              <a:spcBef>
                <a:spcPts val="400"/>
              </a:spcBef>
              <a:spcAft>
                <a:spcPts val="0"/>
              </a:spcAft>
              <a:buSzPts val="1292"/>
              <a:buFont typeface="Noto Sans Symbols"/>
              <a:buNone/>
            </a:pPr>
            <a:r>
              <a:rPr lang="en-US" sz="1900"/>
              <a:t>	}</a:t>
            </a:r>
            <a:endParaRPr/>
          </a:p>
          <a:p>
            <a:pPr indent="-255587" lvl="0" marL="365125" rtl="0" algn="l">
              <a:spcBef>
                <a:spcPts val="400"/>
              </a:spcBef>
              <a:spcAft>
                <a:spcPts val="0"/>
              </a:spcAft>
              <a:buSzPts val="1292"/>
              <a:buFont typeface="Noto Sans Symbols"/>
              <a:buNone/>
            </a:pPr>
            <a:r>
              <a:rPr lang="en-US" sz="1900"/>
              <a:t>	public Car(String s) {</a:t>
            </a:r>
            <a:endParaRPr/>
          </a:p>
          <a:p>
            <a:pPr indent="-255587" lvl="0" marL="365125" rtl="0" algn="l">
              <a:spcBef>
                <a:spcPts val="400"/>
              </a:spcBef>
              <a:spcAft>
                <a:spcPts val="0"/>
              </a:spcAft>
              <a:buSzPts val="1292"/>
              <a:buFont typeface="Noto Sans Symbols"/>
              <a:buNone/>
            </a:pPr>
            <a:r>
              <a:rPr lang="en-US" sz="1900"/>
              <a:t>		name = s;</a:t>
            </a:r>
            <a:endParaRPr/>
          </a:p>
          <a:p>
            <a:pPr indent="-255587" lvl="0" marL="365125" rtl="0" algn="l">
              <a:spcBef>
                <a:spcPts val="400"/>
              </a:spcBef>
              <a:spcAft>
                <a:spcPts val="0"/>
              </a:spcAft>
              <a:buSzPts val="1292"/>
              <a:buFont typeface="Noto Sans Symbols"/>
              <a:buNone/>
            </a:pPr>
            <a:r>
              <a:rPr lang="en-US" sz="1900"/>
              <a:t>	}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Code</a:t>
            </a:r>
            <a:endParaRPr/>
          </a:p>
        </p:txBody>
      </p:sp>
      <p:pic>
        <p:nvPicPr>
          <p:cNvPr id="289" name="Google Shape;289;p19"/>
          <p:cNvPicPr preferRelativeResize="0"/>
          <p:nvPr/>
        </p:nvPicPr>
        <p:blipFill rotWithShape="1">
          <a:blip r:embed="rId3">
            <a:alphaModFix/>
          </a:blip>
          <a:srcRect b="0" l="0" r="0" t="0"/>
          <a:stretch/>
        </p:blipFill>
        <p:spPr>
          <a:xfrm>
            <a:off x="0" y="565150"/>
            <a:ext cx="7696200" cy="63071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836"/>
              <a:buChar char="🞂"/>
            </a:pPr>
            <a:r>
              <a:rPr lang="en-US"/>
              <a:t>Specify the kinds of objects to create using a prototypical instance, and create new objects by copying this prototype. </a:t>
            </a:r>
            <a:endParaRPr/>
          </a:p>
        </p:txBody>
      </p:sp>
      <p:sp>
        <p:nvSpPr>
          <p:cNvPr id="187" name="Google Shape;18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Intent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Output</a:t>
            </a:r>
            <a:endParaRPr/>
          </a:p>
        </p:txBody>
      </p:sp>
      <p:pic>
        <p:nvPicPr>
          <p:cNvPr id="295" name="Google Shape;295;p20"/>
          <p:cNvPicPr preferRelativeResize="0"/>
          <p:nvPr/>
        </p:nvPicPr>
        <p:blipFill rotWithShape="1">
          <a:blip r:embed="rId3">
            <a:alphaModFix/>
          </a:blip>
          <a:srcRect b="0" l="0" r="0" t="0"/>
          <a:stretch/>
        </p:blipFill>
        <p:spPr>
          <a:xfrm>
            <a:off x="0" y="1981200"/>
            <a:ext cx="9144000" cy="17668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Example I</a:t>
            </a:r>
            <a:br>
              <a:rPr lang="en-US"/>
            </a:br>
            <a:r>
              <a:rPr lang="en-US"/>
              <a:t>Representation of different hosting packages </a:t>
            </a:r>
            <a:endParaRPr/>
          </a:p>
        </p:txBody>
      </p:sp>
      <p:pic>
        <p:nvPicPr>
          <p:cNvPr id="301" name="Google Shape;301;p21"/>
          <p:cNvPicPr preferRelativeResize="0"/>
          <p:nvPr/>
        </p:nvPicPr>
        <p:blipFill rotWithShape="1">
          <a:blip r:embed="rId3">
            <a:alphaModFix/>
          </a:blip>
          <a:srcRect b="0" l="0" r="0" t="0"/>
          <a:stretch/>
        </p:blipFill>
        <p:spPr>
          <a:xfrm>
            <a:off x="365125" y="1697038"/>
            <a:ext cx="7940675" cy="41703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Applying Abstract Factory</a:t>
            </a:r>
            <a:endParaRPr/>
          </a:p>
        </p:txBody>
      </p:sp>
      <p:pic>
        <p:nvPicPr>
          <p:cNvPr id="307" name="Google Shape;307;p22"/>
          <p:cNvPicPr preferRelativeResize="0"/>
          <p:nvPr/>
        </p:nvPicPr>
        <p:blipFill rotWithShape="1">
          <a:blip r:embed="rId3">
            <a:alphaModFix/>
          </a:blip>
          <a:srcRect b="0" l="0" r="0" t="0"/>
          <a:stretch/>
        </p:blipFill>
        <p:spPr>
          <a:xfrm>
            <a:off x="196850" y="1219200"/>
            <a:ext cx="8604250" cy="4495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3"/>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Char char="🞂"/>
            </a:pPr>
            <a:r>
              <a:rPr lang="en-US"/>
              <a:t>WinPlanFactory would be responsible for the creation of WinBasic, WinPremium and WinPremiumPlus objects. </a:t>
            </a:r>
            <a:endParaRPr/>
          </a:p>
          <a:p>
            <a:pPr indent="-139001" lvl="0" marL="365125" rtl="0" algn="l">
              <a:spcBef>
                <a:spcPts val="400"/>
              </a:spcBef>
              <a:spcAft>
                <a:spcPts val="0"/>
              </a:spcAft>
              <a:buSzPts val="1836"/>
              <a:buNone/>
            </a:pPr>
            <a:r>
              <a:t/>
            </a:r>
            <a:endParaRPr/>
          </a:p>
          <a:p>
            <a:pPr indent="-139001" lvl="0" marL="365125" rtl="0" algn="l">
              <a:spcBef>
                <a:spcPts val="400"/>
              </a:spcBef>
              <a:spcAft>
                <a:spcPts val="0"/>
              </a:spcAft>
              <a:buSzPts val="1836"/>
              <a:buNone/>
            </a:pPr>
            <a:r>
              <a:t/>
            </a:r>
            <a:endParaRPr/>
          </a:p>
          <a:p>
            <a:pPr indent="-255587" lvl="0" marL="365125" rtl="0" algn="l">
              <a:spcBef>
                <a:spcPts val="400"/>
              </a:spcBef>
              <a:spcAft>
                <a:spcPts val="0"/>
              </a:spcAft>
              <a:buSzPts val="1836"/>
              <a:buChar char="🞂"/>
            </a:pPr>
            <a:r>
              <a:rPr lang="en-US"/>
              <a:t>UnixPlanFactory would be responsible for the creation of UnixBasic, UnixPremium and UnixPremiumPlus objects.</a:t>
            </a:r>
            <a:endParaRPr/>
          </a:p>
        </p:txBody>
      </p:sp>
      <p:sp>
        <p:nvSpPr>
          <p:cNvPr id="313" name="Google Shape;31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Applying Abstract Factory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Design Highlights of the HostingPlanKit Class</a:t>
            </a:r>
            <a:endParaRPr/>
          </a:p>
        </p:txBody>
      </p:sp>
      <p:pic>
        <p:nvPicPr>
          <p:cNvPr id="319" name="Google Shape;319;p24"/>
          <p:cNvPicPr preferRelativeResize="0"/>
          <p:nvPr/>
        </p:nvPicPr>
        <p:blipFill rotWithShape="1">
          <a:blip r:embed="rId3">
            <a:alphaModFix/>
          </a:blip>
          <a:srcRect b="0" l="0" r="0" t="0"/>
          <a:stretch/>
        </p:blipFill>
        <p:spPr>
          <a:xfrm>
            <a:off x="152400" y="1673225"/>
            <a:ext cx="8686800" cy="3616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txBox="1"/>
          <p:nvPr>
            <p:ph idx="1" type="body"/>
          </p:nvPr>
        </p:nvSpPr>
        <p:spPr>
          <a:xfrm>
            <a:off x="457200" y="14938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632"/>
              <a:buFont typeface="Noto Sans Symbols"/>
              <a:buNone/>
            </a:pPr>
            <a:r>
              <a:rPr lang="en-US" sz="2400"/>
              <a:t>public class HostingPlanKit {</a:t>
            </a:r>
            <a:endParaRPr/>
          </a:p>
          <a:p>
            <a:pPr indent="-255587" lvl="0" marL="365125" rtl="0" algn="l">
              <a:spcBef>
                <a:spcPts val="400"/>
              </a:spcBef>
              <a:spcAft>
                <a:spcPts val="0"/>
              </a:spcAft>
              <a:buSzPts val="1632"/>
              <a:buFont typeface="Noto Sans Symbols"/>
              <a:buNone/>
            </a:pPr>
            <a:r>
              <a:rPr lang="en-US" sz="2400"/>
              <a:t>	private HostingPlan basicPlan;</a:t>
            </a:r>
            <a:endParaRPr/>
          </a:p>
          <a:p>
            <a:pPr indent="-255587" lvl="0" marL="365125" rtl="0" algn="l">
              <a:spcBef>
                <a:spcPts val="400"/>
              </a:spcBef>
              <a:spcAft>
                <a:spcPts val="0"/>
              </a:spcAft>
              <a:buSzPts val="1632"/>
              <a:buFont typeface="Noto Sans Symbols"/>
              <a:buNone/>
            </a:pPr>
            <a:r>
              <a:rPr lang="en-US" sz="2400"/>
              <a:t>	private HostingPlan premiumPlan;</a:t>
            </a:r>
            <a:endParaRPr/>
          </a:p>
          <a:p>
            <a:pPr indent="-255587" lvl="0" marL="365125" rtl="0" algn="l">
              <a:spcBef>
                <a:spcPts val="400"/>
              </a:spcBef>
              <a:spcAft>
                <a:spcPts val="0"/>
              </a:spcAft>
              <a:buSzPts val="1632"/>
              <a:buFont typeface="Noto Sans Symbols"/>
              <a:buNone/>
            </a:pPr>
            <a:r>
              <a:rPr lang="en-US" sz="2400"/>
              <a:t>	private HostingPlan premPlusPlan;</a:t>
            </a:r>
            <a:endParaRPr/>
          </a:p>
          <a:p>
            <a:pPr indent="-255587" lvl="0" marL="365125" rtl="0" algn="l">
              <a:spcBef>
                <a:spcPts val="400"/>
              </a:spcBef>
              <a:spcAft>
                <a:spcPts val="0"/>
              </a:spcAft>
              <a:buSzPts val="1632"/>
              <a:buFont typeface="Noto Sans Symbols"/>
              <a:buNone/>
            </a:pPr>
            <a:r>
              <a:rPr lang="en-US" sz="2400"/>
              <a:t>	public HostingPlanKit(HostingPlan basic, 	HostingPlan premium,HostingPlan premPlus) {</a:t>
            </a:r>
            <a:endParaRPr/>
          </a:p>
          <a:p>
            <a:pPr indent="-255587" lvl="0" marL="365125" rtl="0" algn="l">
              <a:spcBef>
                <a:spcPts val="400"/>
              </a:spcBef>
              <a:spcAft>
                <a:spcPts val="0"/>
              </a:spcAft>
              <a:buSzPts val="1632"/>
              <a:buFont typeface="Noto Sans Symbols"/>
              <a:buNone/>
            </a:pPr>
            <a:r>
              <a:rPr lang="en-US" sz="2400"/>
              <a:t>		basicPlan = basic;</a:t>
            </a:r>
            <a:endParaRPr/>
          </a:p>
          <a:p>
            <a:pPr indent="-255587" lvl="0" marL="365125" rtl="0" algn="l">
              <a:spcBef>
                <a:spcPts val="400"/>
              </a:spcBef>
              <a:spcAft>
                <a:spcPts val="0"/>
              </a:spcAft>
              <a:buSzPts val="1632"/>
              <a:buFont typeface="Noto Sans Symbols"/>
              <a:buNone/>
            </a:pPr>
            <a:r>
              <a:rPr lang="en-US" sz="2400"/>
              <a:t>		premiumPlan = premium;</a:t>
            </a:r>
            <a:endParaRPr/>
          </a:p>
          <a:p>
            <a:pPr indent="-255587" lvl="0" marL="365125" rtl="0" algn="l">
              <a:spcBef>
                <a:spcPts val="400"/>
              </a:spcBef>
              <a:spcAft>
                <a:spcPts val="0"/>
              </a:spcAft>
              <a:buSzPts val="1632"/>
              <a:buFont typeface="Noto Sans Symbols"/>
              <a:buNone/>
            </a:pPr>
            <a:r>
              <a:rPr lang="en-US" sz="2400"/>
              <a:t>		premPlusPlan = premPlus;</a:t>
            </a:r>
            <a:endParaRPr/>
          </a:p>
          <a:p>
            <a:pPr indent="-255587" lvl="0" marL="365125" rtl="0" algn="l">
              <a:spcBef>
                <a:spcPts val="400"/>
              </a:spcBef>
              <a:spcAft>
                <a:spcPts val="0"/>
              </a:spcAft>
              <a:buSzPts val="1632"/>
              <a:buFont typeface="Noto Sans Symbols"/>
              <a:buNone/>
            </a:pPr>
            <a:r>
              <a:rPr lang="en-US" sz="2400"/>
              <a:t>	}</a:t>
            </a:r>
            <a:endParaRPr/>
          </a:p>
          <a:p>
            <a:pPr indent="-255587" lvl="0" marL="365125" rtl="0" algn="l">
              <a:spcBef>
                <a:spcPts val="400"/>
              </a:spcBef>
              <a:spcAft>
                <a:spcPts val="0"/>
              </a:spcAft>
              <a:buSzPts val="1632"/>
              <a:buFont typeface="Noto Sans Symbols"/>
              <a:buNone/>
            </a:pPr>
            <a:r>
              <a:rPr lang="en-US" sz="2400"/>
              <a:t>	</a:t>
            </a:r>
            <a:endParaRPr/>
          </a:p>
        </p:txBody>
      </p:sp>
      <p:sp>
        <p:nvSpPr>
          <p:cNvPr id="325" name="Google Shape;325;p2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Design Highlights of the HostingPlanKit Class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idx="1" type="body"/>
          </p:nvPr>
        </p:nvSpPr>
        <p:spPr>
          <a:xfrm>
            <a:off x="457200" y="14176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632"/>
              <a:buFont typeface="Noto Sans Symbols"/>
              <a:buNone/>
            </a:pPr>
            <a:r>
              <a:rPr lang="en-US" sz="2400"/>
              <a:t>	public HostingPlan getBasicPlan() {</a:t>
            </a:r>
            <a:endParaRPr/>
          </a:p>
          <a:p>
            <a:pPr indent="-255587" lvl="0" marL="365125" rtl="0" algn="l">
              <a:spcBef>
                <a:spcPts val="400"/>
              </a:spcBef>
              <a:spcAft>
                <a:spcPts val="0"/>
              </a:spcAft>
              <a:buSzPts val="1632"/>
              <a:buFont typeface="Noto Sans Symbols"/>
              <a:buNone/>
            </a:pPr>
            <a:r>
              <a:rPr lang="en-US" sz="2400"/>
              <a:t>		return (HostingPlan) basicPlan.clone();</a:t>
            </a:r>
            <a:endParaRPr/>
          </a:p>
          <a:p>
            <a:pPr indent="-255587" lvl="0" marL="365125" rtl="0" algn="l">
              <a:spcBef>
                <a:spcPts val="400"/>
              </a:spcBef>
              <a:spcAft>
                <a:spcPts val="0"/>
              </a:spcAft>
              <a:buSzPts val="1632"/>
              <a:buFont typeface="Noto Sans Symbols"/>
              <a:buNone/>
            </a:pPr>
            <a:r>
              <a:rPr lang="en-US" sz="2400"/>
              <a:t>	}</a:t>
            </a:r>
            <a:endParaRPr/>
          </a:p>
          <a:p>
            <a:pPr indent="-255587" lvl="0" marL="365125" rtl="0" algn="l">
              <a:spcBef>
                <a:spcPts val="400"/>
              </a:spcBef>
              <a:spcAft>
                <a:spcPts val="0"/>
              </a:spcAft>
              <a:buSzPts val="1632"/>
              <a:buFont typeface="Noto Sans Symbols"/>
              <a:buNone/>
            </a:pPr>
            <a:r>
              <a:rPr lang="en-US" sz="2400"/>
              <a:t>	public HostingPlan getPremiumPlan() {</a:t>
            </a:r>
            <a:endParaRPr/>
          </a:p>
          <a:p>
            <a:pPr indent="-255587" lvl="0" marL="365125" rtl="0" algn="l">
              <a:spcBef>
                <a:spcPts val="400"/>
              </a:spcBef>
              <a:spcAft>
                <a:spcPts val="0"/>
              </a:spcAft>
              <a:buSzPts val="1632"/>
              <a:buFont typeface="Noto Sans Symbols"/>
              <a:buNone/>
            </a:pPr>
            <a:r>
              <a:rPr lang="en-US" sz="2400"/>
              <a:t>		return (HostingPlan) premiumPlan.clone();</a:t>
            </a:r>
            <a:endParaRPr/>
          </a:p>
          <a:p>
            <a:pPr indent="-255587" lvl="0" marL="365125" rtl="0" algn="l">
              <a:spcBef>
                <a:spcPts val="400"/>
              </a:spcBef>
              <a:spcAft>
                <a:spcPts val="0"/>
              </a:spcAft>
              <a:buSzPts val="1632"/>
              <a:buFont typeface="Noto Sans Symbols"/>
              <a:buNone/>
            </a:pPr>
            <a:r>
              <a:rPr lang="en-US" sz="2400"/>
              <a:t>	}</a:t>
            </a:r>
            <a:endParaRPr/>
          </a:p>
          <a:p>
            <a:pPr indent="-255587" lvl="0" marL="365125" rtl="0" algn="l">
              <a:spcBef>
                <a:spcPts val="400"/>
              </a:spcBef>
              <a:spcAft>
                <a:spcPts val="0"/>
              </a:spcAft>
              <a:buSzPts val="1632"/>
              <a:buFont typeface="Noto Sans Symbols"/>
              <a:buNone/>
            </a:pPr>
            <a:r>
              <a:rPr lang="en-US" sz="2400"/>
              <a:t>	public HostingPlan getPremPlusPlan() {</a:t>
            </a:r>
            <a:endParaRPr/>
          </a:p>
          <a:p>
            <a:pPr indent="-255587" lvl="0" marL="365125" rtl="0" algn="l">
              <a:spcBef>
                <a:spcPts val="400"/>
              </a:spcBef>
              <a:spcAft>
                <a:spcPts val="0"/>
              </a:spcAft>
              <a:buSzPts val="1632"/>
              <a:buFont typeface="Noto Sans Symbols"/>
              <a:buNone/>
            </a:pPr>
            <a:r>
              <a:rPr lang="en-US" sz="2400"/>
              <a:t>		return (HostingPlan) premPlusPlan.clone();</a:t>
            </a:r>
            <a:endParaRPr/>
          </a:p>
          <a:p>
            <a:pPr indent="-255587" lvl="0" marL="365125" rtl="0" algn="l">
              <a:spcBef>
                <a:spcPts val="400"/>
              </a:spcBef>
              <a:spcAft>
                <a:spcPts val="0"/>
              </a:spcAft>
              <a:buSzPts val="1632"/>
              <a:buFont typeface="Noto Sans Symbols"/>
              <a:buNone/>
            </a:pPr>
            <a:r>
              <a:rPr lang="en-US" sz="2400"/>
              <a:t>	}</a:t>
            </a:r>
            <a:endParaRPr/>
          </a:p>
          <a:p>
            <a:pPr indent="-255587" lvl="0" marL="365125" rtl="0" algn="l">
              <a:spcBef>
                <a:spcPts val="400"/>
              </a:spcBef>
              <a:spcAft>
                <a:spcPts val="0"/>
              </a:spcAft>
              <a:buSzPts val="1632"/>
              <a:buFont typeface="Noto Sans Symbols"/>
              <a:buNone/>
            </a:pPr>
            <a:r>
              <a:rPr lang="en-US" sz="2400"/>
              <a:t>}</a:t>
            </a:r>
            <a:endParaRPr/>
          </a:p>
        </p:txBody>
      </p:sp>
      <p:sp>
        <p:nvSpPr>
          <p:cNvPr id="331" name="Google Shape;331;p2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Design Highlights of the HostingPlanKit Class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7"/>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Font typeface="Noto Sans Symbols"/>
              <a:buNone/>
            </a:pPr>
            <a:r>
              <a:rPr lang="en-US"/>
              <a:t>public class HostingPlanManager {</a:t>
            </a:r>
            <a:endParaRPr/>
          </a:p>
          <a:p>
            <a:pPr indent="-255587" lvl="0" marL="365125" rtl="0" algn="l">
              <a:spcBef>
                <a:spcPts val="400"/>
              </a:spcBef>
              <a:spcAft>
                <a:spcPts val="0"/>
              </a:spcAft>
              <a:buSzPts val="1836"/>
              <a:buFont typeface="Noto Sans Symbols"/>
              <a:buNone/>
            </a:pPr>
            <a:r>
              <a:rPr lang="en-US"/>
              <a:t>	public static HostingPlanKit getHostingPlanKit(String platform) 	{</a:t>
            </a:r>
            <a:endParaRPr/>
          </a:p>
          <a:p>
            <a:pPr indent="-255587" lvl="0" marL="365125" rtl="0" algn="l">
              <a:spcBef>
                <a:spcPts val="400"/>
              </a:spcBef>
              <a:spcAft>
                <a:spcPts val="0"/>
              </a:spcAft>
              <a:buSzPts val="1836"/>
              <a:buFont typeface="Noto Sans Symbols"/>
              <a:buNone/>
            </a:pPr>
            <a:r>
              <a:rPr lang="en-US"/>
              <a:t>		HostingPlan basicPlan = null;</a:t>
            </a:r>
            <a:endParaRPr/>
          </a:p>
          <a:p>
            <a:pPr indent="-255587" lvl="0" marL="365125" rtl="0" algn="l">
              <a:spcBef>
                <a:spcPts val="400"/>
              </a:spcBef>
              <a:spcAft>
                <a:spcPts val="0"/>
              </a:spcAft>
              <a:buSzPts val="1836"/>
              <a:buFont typeface="Noto Sans Symbols"/>
              <a:buNone/>
            </a:pPr>
            <a:r>
              <a:rPr lang="en-US"/>
              <a:t>		HostingPlan premiumPlan = null;</a:t>
            </a:r>
            <a:endParaRPr/>
          </a:p>
          <a:p>
            <a:pPr indent="-255587" lvl="0" marL="365125" rtl="0" algn="l">
              <a:spcBef>
                <a:spcPts val="400"/>
              </a:spcBef>
              <a:spcAft>
                <a:spcPts val="0"/>
              </a:spcAft>
              <a:buSzPts val="1836"/>
              <a:buFont typeface="Noto Sans Symbols"/>
              <a:buNone/>
            </a:pPr>
            <a:r>
              <a:rPr lang="en-US"/>
              <a:t>		HostingPlan premPlusPlan = null;</a:t>
            </a:r>
            <a:endParaRPr/>
          </a:p>
          <a:p>
            <a:pPr indent="-255587" lvl="0" marL="365125" rtl="0" algn="l">
              <a:spcBef>
                <a:spcPts val="400"/>
              </a:spcBef>
              <a:spcAft>
                <a:spcPts val="0"/>
              </a:spcAft>
              <a:buSzPts val="1836"/>
              <a:buFont typeface="Noto Sans Symbols"/>
              <a:buNone/>
            </a:pPr>
            <a:r>
              <a:rPr lang="en-US"/>
              <a:t>		if (platform.equalsIgnoreCase("Win")) {</a:t>
            </a:r>
            <a:endParaRPr/>
          </a:p>
          <a:p>
            <a:pPr indent="-255587" lvl="0" marL="365125" rtl="0" algn="l">
              <a:spcBef>
                <a:spcPts val="400"/>
              </a:spcBef>
              <a:spcAft>
                <a:spcPts val="0"/>
              </a:spcAft>
              <a:buSzPts val="1836"/>
              <a:buFont typeface="Noto Sans Symbols"/>
              <a:buNone/>
            </a:pPr>
            <a:r>
              <a:rPr lang="en-US"/>
              <a:t>			basicPlan = new WinBasic();</a:t>
            </a:r>
            <a:endParaRPr/>
          </a:p>
          <a:p>
            <a:pPr indent="-255587" lvl="0" marL="365125" rtl="0" algn="l">
              <a:spcBef>
                <a:spcPts val="400"/>
              </a:spcBef>
              <a:spcAft>
                <a:spcPts val="0"/>
              </a:spcAft>
              <a:buSzPts val="1836"/>
              <a:buFont typeface="Noto Sans Symbols"/>
              <a:buNone/>
            </a:pPr>
            <a:r>
              <a:rPr lang="en-US"/>
              <a:t>			premiumPlan = new WinPremium();</a:t>
            </a:r>
            <a:endParaRPr/>
          </a:p>
          <a:p>
            <a:pPr indent="-255587" lvl="0" marL="365125" rtl="0" algn="l">
              <a:spcBef>
                <a:spcPts val="400"/>
              </a:spcBef>
              <a:spcAft>
                <a:spcPts val="0"/>
              </a:spcAft>
              <a:buSzPts val="1836"/>
              <a:buFont typeface="Noto Sans Symbols"/>
              <a:buNone/>
            </a:pPr>
            <a:r>
              <a:rPr lang="en-US"/>
              <a:t>			premPlusPlan = new WinPremPlus();</a:t>
            </a:r>
            <a:endParaRPr/>
          </a:p>
          <a:p>
            <a:pPr indent="-255587" lvl="0" marL="365125" rtl="0" algn="l">
              <a:spcBef>
                <a:spcPts val="400"/>
              </a:spcBef>
              <a:spcAft>
                <a:spcPts val="0"/>
              </a:spcAft>
              <a:buSzPts val="1836"/>
              <a:buFont typeface="Noto Sans Symbols"/>
              <a:buNone/>
            </a:pPr>
            <a:r>
              <a:rPr lang="en-US"/>
              <a:t>		}</a:t>
            </a:r>
            <a:endParaRPr/>
          </a:p>
        </p:txBody>
      </p:sp>
      <p:sp>
        <p:nvSpPr>
          <p:cNvPr id="337" name="Google Shape;33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Design Highlights of the HostingPlanManager Class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Font typeface="Noto Sans Symbols"/>
              <a:buNone/>
            </a:pPr>
            <a:r>
              <a:rPr lang="en-US"/>
              <a:t>		 if (platform.equalsIgnoreCase("Unix")) {</a:t>
            </a:r>
            <a:endParaRPr/>
          </a:p>
          <a:p>
            <a:pPr indent="-255587" lvl="0" marL="365125" rtl="0" algn="l">
              <a:spcBef>
                <a:spcPts val="400"/>
              </a:spcBef>
              <a:spcAft>
                <a:spcPts val="0"/>
              </a:spcAft>
              <a:buSzPts val="1836"/>
              <a:buFont typeface="Noto Sans Symbols"/>
              <a:buNone/>
            </a:pPr>
            <a:r>
              <a:rPr lang="en-US"/>
              <a:t>			basicPlan = new UnixBasic();</a:t>
            </a:r>
            <a:endParaRPr/>
          </a:p>
          <a:p>
            <a:pPr indent="-255587" lvl="0" marL="365125" rtl="0" algn="l">
              <a:spcBef>
                <a:spcPts val="400"/>
              </a:spcBef>
              <a:spcAft>
                <a:spcPts val="0"/>
              </a:spcAft>
              <a:buSzPts val="1836"/>
              <a:buFont typeface="Noto Sans Symbols"/>
              <a:buNone/>
            </a:pPr>
            <a:r>
              <a:rPr lang="en-US"/>
              <a:t>			premiumPlan = new UnixPremium();</a:t>
            </a:r>
            <a:endParaRPr/>
          </a:p>
          <a:p>
            <a:pPr indent="-255587" lvl="0" marL="365125" rtl="0" algn="l">
              <a:spcBef>
                <a:spcPts val="400"/>
              </a:spcBef>
              <a:spcAft>
                <a:spcPts val="0"/>
              </a:spcAft>
              <a:buSzPts val="1836"/>
              <a:buFont typeface="Noto Sans Symbols"/>
              <a:buNone/>
            </a:pPr>
            <a:r>
              <a:rPr lang="en-US"/>
              <a:t>			premPlusPlan = new UnixPremPlus();</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return new HostingPlanKit(basicPlan, 			premiumPlan,premPlusPlan);</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a:t>
            </a:r>
            <a:endParaRPr/>
          </a:p>
          <a:p>
            <a:pPr indent="-255587" lvl="0" marL="365125" rtl="0" algn="l">
              <a:spcBef>
                <a:spcPts val="400"/>
              </a:spcBef>
              <a:spcAft>
                <a:spcPts val="0"/>
              </a:spcAft>
              <a:buSzPts val="1836"/>
              <a:buFont typeface="Noto Sans Symbols"/>
              <a:buNone/>
            </a:pPr>
            <a:r>
              <a:rPr lang="en-US"/>
              <a:t>	</a:t>
            </a:r>
            <a:endParaRPr/>
          </a:p>
        </p:txBody>
      </p:sp>
      <p:sp>
        <p:nvSpPr>
          <p:cNvPr id="343" name="Google Shape;34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Design Highlights of the HostingPlanManager Class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9"/>
          <p:cNvSpPr txBox="1"/>
          <p:nvPr>
            <p:ph idx="1" type="body"/>
          </p:nvPr>
        </p:nvSpPr>
        <p:spPr>
          <a:xfrm>
            <a:off x="0" y="762000"/>
            <a:ext cx="9144000" cy="4525963"/>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Font typeface="Noto Sans Symbols"/>
              <a:buNone/>
            </a:pPr>
            <a:r>
              <a:rPr lang="en-US"/>
              <a:t>public class TestClient {</a:t>
            </a:r>
            <a:endParaRPr/>
          </a:p>
          <a:p>
            <a:pPr indent="-255587" lvl="0" marL="365125" rtl="0" algn="l">
              <a:spcBef>
                <a:spcPts val="400"/>
              </a:spcBef>
              <a:spcAft>
                <a:spcPts val="0"/>
              </a:spcAft>
              <a:buSzPts val="1836"/>
              <a:buFont typeface="Noto Sans Symbols"/>
              <a:buNone/>
            </a:pPr>
            <a:r>
              <a:rPr lang="en-US"/>
              <a:t>	public static void main(String[] args) {</a:t>
            </a:r>
            <a:endParaRPr/>
          </a:p>
          <a:p>
            <a:pPr indent="-255587" lvl="0" marL="365125" rtl="0" algn="l">
              <a:spcBef>
                <a:spcPts val="400"/>
              </a:spcBef>
              <a:spcAft>
                <a:spcPts val="0"/>
              </a:spcAft>
              <a:buSzPts val="1836"/>
              <a:buFont typeface="Noto Sans Symbols"/>
              <a:buNone/>
            </a:pPr>
            <a:r>
              <a:rPr lang="en-US"/>
              <a:t>		HostingPlanManager manager = new 				HostingPlanManager();</a:t>
            </a:r>
            <a:endParaRPr/>
          </a:p>
          <a:p>
            <a:pPr indent="-255587" lvl="0" marL="365125" rtl="0" algn="l">
              <a:spcBef>
                <a:spcPts val="400"/>
              </a:spcBef>
              <a:spcAft>
                <a:spcPts val="0"/>
              </a:spcAft>
              <a:buSzPts val="1836"/>
              <a:buFont typeface="Noto Sans Symbols"/>
              <a:buNone/>
            </a:pPr>
            <a:r>
              <a:rPr lang="en-US"/>
              <a:t>		HostingPlanKit kit = 							manager.getHostingPlanKit("Win");</a:t>
            </a:r>
            <a:endParaRPr/>
          </a:p>
          <a:p>
            <a:pPr indent="-255587" lvl="0" marL="365125" rtl="0" algn="l">
              <a:spcBef>
                <a:spcPts val="400"/>
              </a:spcBef>
              <a:spcAft>
                <a:spcPts val="0"/>
              </a:spcAft>
              <a:buSzPts val="1836"/>
              <a:buFont typeface="Noto Sans Symbols"/>
              <a:buNone/>
            </a:pPr>
            <a:r>
              <a:rPr lang="en-US"/>
              <a:t>		HostingPlan plan = kit.getBasicPlan();</a:t>
            </a:r>
            <a:endParaRPr/>
          </a:p>
          <a:p>
            <a:pPr indent="-255587" lvl="0" marL="365125" rtl="0" algn="l">
              <a:spcBef>
                <a:spcPts val="400"/>
              </a:spcBef>
              <a:spcAft>
                <a:spcPts val="0"/>
              </a:spcAft>
              <a:buSzPts val="1836"/>
              <a:buFont typeface="Noto Sans Symbols"/>
              <a:buNone/>
            </a:pPr>
            <a:r>
              <a:rPr lang="en-US"/>
              <a:t>		System.out.println(plan.getFeatures());</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plan = kit.getPremiumPlan();</a:t>
            </a:r>
            <a:endParaRPr/>
          </a:p>
          <a:p>
            <a:pPr indent="-255587" lvl="0" marL="365125" rtl="0" algn="l">
              <a:spcBef>
                <a:spcPts val="400"/>
              </a:spcBef>
              <a:spcAft>
                <a:spcPts val="0"/>
              </a:spcAft>
              <a:buSzPts val="1836"/>
              <a:buFont typeface="Noto Sans Symbols"/>
              <a:buNone/>
            </a:pPr>
            <a:r>
              <a:rPr lang="en-US"/>
              <a:t>		System.out.println(plan.getFeatures());</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a:t>
            </a:r>
            <a:endParaRPr/>
          </a:p>
        </p:txBody>
      </p:sp>
      <p:sp>
        <p:nvSpPr>
          <p:cNvPr id="349" name="Google Shape;349;p2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Client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836"/>
              <a:buChar char="🞂"/>
            </a:pPr>
            <a:r>
              <a:rPr lang="en-US"/>
              <a:t>When a client needs to create a set of objects that are alike or differ from each other only in terms of their state and it is expensive to create such objects in terms of the time and the processing involved.</a:t>
            </a:r>
            <a:endParaRPr/>
          </a:p>
          <a:p>
            <a:pPr indent="-255587" lvl="0" marL="365125" rtl="0" algn="l">
              <a:spcBef>
                <a:spcPts val="400"/>
              </a:spcBef>
              <a:spcAft>
                <a:spcPts val="0"/>
              </a:spcAft>
              <a:buSzPts val="1836"/>
              <a:buChar char="🞂"/>
            </a:pPr>
            <a:r>
              <a:rPr lang="en-US"/>
              <a:t>As an alternative to building numerous factories that mirror the classes to be instantiated (as in the Factory Method).</a:t>
            </a:r>
            <a:endParaRPr/>
          </a:p>
        </p:txBody>
      </p:sp>
      <p:sp>
        <p:nvSpPr>
          <p:cNvPr id="193" name="Google Shape;19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Uses of Prototype Pattern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txBox="1"/>
          <p:nvPr>
            <p:ph idx="1" type="body"/>
          </p:nvPr>
        </p:nvSpPr>
        <p:spPr>
          <a:xfrm>
            <a:off x="0" y="1481138"/>
            <a:ext cx="9372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Char char="🞂"/>
            </a:pPr>
            <a:r>
              <a:rPr lang="en-US"/>
              <a:t>Once the HostingPlanKit object is received, a client can make use of getBasicPlan/ getPremiumPlan/ getPremPlusPlan methods to get access to HostingPlan objects.</a:t>
            </a:r>
            <a:endParaRPr/>
          </a:p>
        </p:txBody>
      </p:sp>
      <p:sp>
        <p:nvSpPr>
          <p:cNvPr id="355" name="Google Shape;35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Usage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904"/>
              <a:buChar char="🞂"/>
            </a:pPr>
            <a:r>
              <a:rPr lang="en-US" sz="2800"/>
              <a:t>A computer user in an organization is associated with a user account. A user account can be part of one or more groups. Permissions on different resources are defined at group level. A user gets all the permissions defined for all groups that his or her account is part of. Build an application to facilitate the creation of user accounts. Consider two groups – Supervisor and AccountRep.</a:t>
            </a:r>
            <a:endParaRPr/>
          </a:p>
        </p:txBody>
      </p:sp>
      <p:sp>
        <p:nvSpPr>
          <p:cNvPr id="361" name="Google Shape;36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Example II</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32"/>
          <p:cNvPicPr preferRelativeResize="0"/>
          <p:nvPr/>
        </p:nvPicPr>
        <p:blipFill rotWithShape="1">
          <a:blip r:embed="rId3">
            <a:alphaModFix/>
          </a:blip>
          <a:srcRect b="0" l="0" r="0" t="0"/>
          <a:stretch/>
        </p:blipFill>
        <p:spPr>
          <a:xfrm>
            <a:off x="1600200" y="306388"/>
            <a:ext cx="5657850" cy="57134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idx="1" type="body"/>
          </p:nvPr>
        </p:nvSpPr>
        <p:spPr>
          <a:xfrm>
            <a:off x="1143000" y="838200"/>
            <a:ext cx="8229600" cy="4525963"/>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Font typeface="Noto Sans Symbols"/>
              <a:buNone/>
            </a:pPr>
            <a:r>
              <a:rPr lang="en-US"/>
              <a:t>public class UserAccount {</a:t>
            </a:r>
            <a:endParaRPr/>
          </a:p>
          <a:p>
            <a:pPr indent="-255587" lvl="0" marL="365125" rtl="0" algn="l">
              <a:spcBef>
                <a:spcPts val="400"/>
              </a:spcBef>
              <a:spcAft>
                <a:spcPts val="0"/>
              </a:spcAft>
              <a:buSzPts val="1836"/>
              <a:buFont typeface="Noto Sans Symbols"/>
              <a:buNone/>
            </a:pPr>
            <a:r>
              <a:rPr lang="en-US"/>
              <a:t>	private String userName;</a:t>
            </a:r>
            <a:endParaRPr/>
          </a:p>
          <a:p>
            <a:pPr indent="-255587" lvl="0" marL="365125" rtl="0" algn="l">
              <a:spcBef>
                <a:spcPts val="400"/>
              </a:spcBef>
              <a:spcAft>
                <a:spcPts val="0"/>
              </a:spcAft>
              <a:buSzPts val="1836"/>
              <a:buFont typeface="Noto Sans Symbols"/>
              <a:buNone/>
            </a:pPr>
            <a:r>
              <a:rPr lang="en-US"/>
              <a:t>	private String password;</a:t>
            </a:r>
            <a:endParaRPr/>
          </a:p>
          <a:p>
            <a:pPr indent="-255587" lvl="0" marL="365125" rtl="0" algn="l">
              <a:spcBef>
                <a:spcPts val="400"/>
              </a:spcBef>
              <a:spcAft>
                <a:spcPts val="0"/>
              </a:spcAft>
              <a:buSzPts val="1836"/>
              <a:buFont typeface="Noto Sans Symbols"/>
              <a:buNone/>
            </a:pPr>
            <a:r>
              <a:rPr lang="en-US"/>
              <a:t>	private String fname;</a:t>
            </a:r>
            <a:endParaRPr/>
          </a:p>
          <a:p>
            <a:pPr indent="-255587" lvl="0" marL="365125" rtl="0" algn="l">
              <a:spcBef>
                <a:spcPts val="400"/>
              </a:spcBef>
              <a:spcAft>
                <a:spcPts val="0"/>
              </a:spcAft>
              <a:buSzPts val="1836"/>
              <a:buFont typeface="Noto Sans Symbols"/>
              <a:buNone/>
            </a:pPr>
            <a:r>
              <a:rPr lang="en-US"/>
              <a:t>	private String lname;</a:t>
            </a:r>
            <a:endParaRPr/>
          </a:p>
          <a:p>
            <a:pPr indent="-255587" lvl="0" marL="365125" rtl="0" algn="l">
              <a:spcBef>
                <a:spcPts val="400"/>
              </a:spcBef>
              <a:spcAft>
                <a:spcPts val="0"/>
              </a:spcAft>
              <a:buSzPts val="1836"/>
              <a:buFont typeface="Noto Sans Symbols"/>
              <a:buNone/>
            </a:pPr>
            <a:r>
              <a:rPr lang="en-US"/>
              <a:t>	private Vector permissions = new Vector();</a:t>
            </a:r>
            <a:endParaRPr/>
          </a:p>
          <a:p>
            <a:pPr indent="-255587" lvl="0" marL="365125" rtl="0" algn="l">
              <a:spcBef>
                <a:spcPts val="400"/>
              </a:spcBef>
              <a:spcAft>
                <a:spcPts val="0"/>
              </a:spcAft>
              <a:buSzPts val="1836"/>
              <a:buFont typeface="Noto Sans Symbols"/>
              <a:buNone/>
            </a:pPr>
            <a:r>
              <a:rPr lang="en-US"/>
              <a:t>	public void setUserName(String uName) {</a:t>
            </a:r>
            <a:endParaRPr/>
          </a:p>
          <a:p>
            <a:pPr indent="-255587" lvl="0" marL="365125" rtl="0" algn="l">
              <a:spcBef>
                <a:spcPts val="400"/>
              </a:spcBef>
              <a:spcAft>
                <a:spcPts val="0"/>
              </a:spcAft>
              <a:buSzPts val="1836"/>
              <a:buFont typeface="Noto Sans Symbols"/>
              <a:buNone/>
            </a:pPr>
            <a:r>
              <a:rPr lang="en-US"/>
              <a:t>		userName = uName;</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public String getUserName() {</a:t>
            </a:r>
            <a:endParaRPr/>
          </a:p>
          <a:p>
            <a:pPr indent="-255587" lvl="0" marL="365125" rtl="0" algn="l">
              <a:spcBef>
                <a:spcPts val="400"/>
              </a:spcBef>
              <a:spcAft>
                <a:spcPts val="0"/>
              </a:spcAft>
              <a:buSzPts val="1836"/>
              <a:buFont typeface="Noto Sans Symbols"/>
              <a:buNone/>
            </a:pPr>
            <a:r>
              <a:rPr lang="en-US"/>
              <a:t>		return userName;</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t/>
            </a:r>
            <a:endParaRPr/>
          </a:p>
        </p:txBody>
      </p:sp>
      <p:sp>
        <p:nvSpPr>
          <p:cNvPr id="372" name="Google Shape;372;p3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User Account Class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idx="1" type="body"/>
          </p:nvPr>
        </p:nvSpPr>
        <p:spPr>
          <a:xfrm>
            <a:off x="457200" y="5794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Font typeface="Noto Sans Symbols"/>
              <a:buNone/>
            </a:pPr>
            <a:r>
              <a:rPr lang="en-US"/>
              <a:t>	public void setPassword(String pwd) {</a:t>
            </a:r>
            <a:endParaRPr/>
          </a:p>
          <a:p>
            <a:pPr indent="-255587" lvl="0" marL="365125" rtl="0" algn="l">
              <a:spcBef>
                <a:spcPts val="400"/>
              </a:spcBef>
              <a:spcAft>
                <a:spcPts val="0"/>
              </a:spcAft>
              <a:buSzPts val="1836"/>
              <a:buFont typeface="Noto Sans Symbols"/>
              <a:buNone/>
            </a:pPr>
            <a:r>
              <a:rPr lang="en-US"/>
              <a:t>		password = pwd;</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public String getPassword() {</a:t>
            </a:r>
            <a:endParaRPr/>
          </a:p>
          <a:p>
            <a:pPr indent="-255587" lvl="0" marL="365125" rtl="0" algn="l">
              <a:spcBef>
                <a:spcPts val="400"/>
              </a:spcBef>
              <a:spcAft>
                <a:spcPts val="0"/>
              </a:spcAft>
              <a:buSzPts val="1836"/>
              <a:buFont typeface="Noto Sans Symbols"/>
              <a:buNone/>
            </a:pPr>
            <a:r>
              <a:rPr lang="en-US"/>
              <a:t>		return password;</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public void setFName(String name) {</a:t>
            </a:r>
            <a:endParaRPr/>
          </a:p>
          <a:p>
            <a:pPr indent="-255587" lvl="0" marL="365125" rtl="0" algn="l">
              <a:spcBef>
                <a:spcPts val="400"/>
              </a:spcBef>
              <a:spcAft>
                <a:spcPts val="0"/>
              </a:spcAft>
              <a:buSzPts val="1836"/>
              <a:buFont typeface="Noto Sans Symbols"/>
              <a:buNone/>
            </a:pPr>
            <a:r>
              <a:rPr lang="en-US"/>
              <a:t>		fname = name;</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public String getFName() {</a:t>
            </a:r>
            <a:endParaRPr/>
          </a:p>
          <a:p>
            <a:pPr indent="-255587" lvl="0" marL="365125" rtl="0" algn="l">
              <a:spcBef>
                <a:spcPts val="400"/>
              </a:spcBef>
              <a:spcAft>
                <a:spcPts val="0"/>
              </a:spcAft>
              <a:buSzPts val="1836"/>
              <a:buFont typeface="Noto Sans Symbols"/>
              <a:buNone/>
            </a:pPr>
            <a:r>
              <a:rPr lang="en-US"/>
              <a:t>		return fname;</a:t>
            </a:r>
            <a:endParaRPr/>
          </a:p>
          <a:p>
            <a:pPr indent="-255587" lvl="0" marL="365125" rtl="0" algn="l">
              <a:spcBef>
                <a:spcPts val="400"/>
              </a:spcBef>
              <a:spcAft>
                <a:spcPts val="0"/>
              </a:spcAft>
              <a:buSzPts val="1836"/>
              <a:buFont typeface="Noto Sans Symbols"/>
              <a:buNone/>
            </a:pPr>
            <a:r>
              <a:rPr lang="en-US"/>
              <a:t>	}</a:t>
            </a:r>
            <a:endParaRPr/>
          </a:p>
        </p:txBody>
      </p:sp>
      <p:sp>
        <p:nvSpPr>
          <p:cNvPr id="378" name="Google Shape;378;p3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User Account Class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idx="1" type="body"/>
          </p:nvPr>
        </p:nvSpPr>
        <p:spPr>
          <a:xfrm>
            <a:off x="457200" y="5794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Font typeface="Noto Sans Symbols"/>
              <a:buNone/>
            </a:pPr>
            <a:r>
              <a:rPr lang="en-US"/>
              <a:t>	public void setLName(String name) {</a:t>
            </a:r>
            <a:endParaRPr/>
          </a:p>
          <a:p>
            <a:pPr indent="-255587" lvl="0" marL="365125" rtl="0" algn="l">
              <a:spcBef>
                <a:spcPts val="400"/>
              </a:spcBef>
              <a:spcAft>
                <a:spcPts val="0"/>
              </a:spcAft>
              <a:buSzPts val="1836"/>
              <a:buFont typeface="Noto Sans Symbols"/>
              <a:buNone/>
            </a:pPr>
            <a:r>
              <a:rPr lang="en-US"/>
              <a:t>		lname = name;</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public String getLName() {</a:t>
            </a:r>
            <a:endParaRPr/>
          </a:p>
          <a:p>
            <a:pPr indent="-255587" lvl="0" marL="365125" rtl="0" algn="l">
              <a:spcBef>
                <a:spcPts val="400"/>
              </a:spcBef>
              <a:spcAft>
                <a:spcPts val="0"/>
              </a:spcAft>
              <a:buSzPts val="1836"/>
              <a:buFont typeface="Noto Sans Symbols"/>
              <a:buNone/>
            </a:pPr>
            <a:r>
              <a:rPr lang="en-US"/>
              <a:t>		return lname;</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public void setPermissions(Vector rights) {</a:t>
            </a:r>
            <a:endParaRPr/>
          </a:p>
          <a:p>
            <a:pPr indent="-255587" lvl="0" marL="365125" rtl="0" algn="l">
              <a:spcBef>
                <a:spcPts val="400"/>
              </a:spcBef>
              <a:spcAft>
                <a:spcPts val="0"/>
              </a:spcAft>
              <a:buSzPts val="1836"/>
              <a:buFont typeface="Noto Sans Symbols"/>
              <a:buNone/>
            </a:pPr>
            <a:r>
              <a:rPr lang="en-US"/>
              <a:t>		permissions = rights;</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public Vector getPermissions() {</a:t>
            </a:r>
            <a:endParaRPr/>
          </a:p>
          <a:p>
            <a:pPr indent="-255587" lvl="0" marL="365125" rtl="0" algn="l">
              <a:spcBef>
                <a:spcPts val="400"/>
              </a:spcBef>
              <a:spcAft>
                <a:spcPts val="0"/>
              </a:spcAft>
              <a:buSzPts val="1836"/>
              <a:buFont typeface="Noto Sans Symbols"/>
              <a:buNone/>
            </a:pPr>
            <a:r>
              <a:rPr lang="en-US"/>
              <a:t>		return permissions;</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a:t>
            </a:r>
            <a:endParaRPr/>
          </a:p>
        </p:txBody>
      </p:sp>
      <p:sp>
        <p:nvSpPr>
          <p:cNvPr id="384" name="Google Shape;384;p3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User Account Class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Char char="🞂"/>
            </a:pPr>
            <a:r>
              <a:rPr lang="en-US"/>
              <a:t>Instantiate the UserAccount class</a:t>
            </a:r>
            <a:endParaRPr/>
          </a:p>
          <a:p>
            <a:pPr indent="-255587" lvl="0" marL="365125" rtl="0" algn="l">
              <a:spcBef>
                <a:spcPts val="400"/>
              </a:spcBef>
              <a:spcAft>
                <a:spcPts val="0"/>
              </a:spcAft>
              <a:buSzPts val="1836"/>
              <a:buChar char="🞂"/>
            </a:pPr>
            <a:r>
              <a:rPr lang="en-US"/>
              <a:t>Read permissions from an appropriate data file</a:t>
            </a:r>
            <a:endParaRPr/>
          </a:p>
          <a:p>
            <a:pPr indent="-255587" lvl="0" marL="365125" rtl="0" algn="l">
              <a:spcBef>
                <a:spcPts val="400"/>
              </a:spcBef>
              <a:spcAft>
                <a:spcPts val="0"/>
              </a:spcAft>
              <a:buSzPts val="1836"/>
              <a:buChar char="🞂"/>
            </a:pPr>
            <a:r>
              <a:rPr lang="en-US"/>
              <a:t>Set these permissions in the UserAccount object</a:t>
            </a:r>
            <a:endParaRPr/>
          </a:p>
        </p:txBody>
      </p:sp>
      <p:sp>
        <p:nvSpPr>
          <p:cNvPr id="390" name="Google Shape;39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Simplest way to create an user account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7"/>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Char char="🞂"/>
            </a:pPr>
            <a:r>
              <a:rPr lang="en-US"/>
              <a:t>Designing the UserAccount class to implement the Cloneable interface.</a:t>
            </a:r>
            <a:endParaRPr/>
          </a:p>
          <a:p>
            <a:pPr indent="-139001" lvl="0" marL="365125" rtl="0" algn="l">
              <a:spcBef>
                <a:spcPts val="400"/>
              </a:spcBef>
              <a:spcAft>
                <a:spcPts val="0"/>
              </a:spcAft>
              <a:buSzPts val="1836"/>
              <a:buNone/>
            </a:pPr>
            <a:r>
              <a:t/>
            </a:r>
            <a:endParaRPr/>
          </a:p>
          <a:p>
            <a:pPr indent="-255587" lvl="0" marL="365125" rtl="0" algn="l">
              <a:spcBef>
                <a:spcPts val="400"/>
              </a:spcBef>
              <a:spcAft>
                <a:spcPts val="0"/>
              </a:spcAft>
              <a:buSzPts val="1836"/>
              <a:buChar char="🞂"/>
            </a:pPr>
            <a:r>
              <a:rPr lang="en-US"/>
              <a:t>Returning a shallow copy of itself as part of its implementation of the clone method</a:t>
            </a:r>
            <a:endParaRPr/>
          </a:p>
        </p:txBody>
      </p:sp>
      <p:sp>
        <p:nvSpPr>
          <p:cNvPr id="396" name="Google Shape;39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Redesign the UserAccount Class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idx="1" type="body"/>
          </p:nvPr>
        </p:nvSpPr>
        <p:spPr>
          <a:xfrm>
            <a:off x="152400" y="838200"/>
            <a:ext cx="8991600" cy="4525963"/>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Font typeface="Noto Sans Symbols"/>
              <a:buNone/>
            </a:pPr>
            <a:r>
              <a:rPr lang="en-US"/>
              <a:t>public class UserAccount implements Cloneable {</a:t>
            </a:r>
            <a:endParaRPr/>
          </a:p>
          <a:p>
            <a:pPr indent="-255587" lvl="0" marL="365125" rtl="0" algn="l">
              <a:spcBef>
                <a:spcPts val="400"/>
              </a:spcBef>
              <a:spcAft>
                <a:spcPts val="0"/>
              </a:spcAft>
              <a:buSzPts val="1836"/>
              <a:buFont typeface="Noto Sans Symbols"/>
              <a:buNone/>
            </a:pPr>
            <a:r>
              <a:rPr lang="en-US"/>
              <a:t>	private String userName;</a:t>
            </a:r>
            <a:endParaRPr/>
          </a:p>
          <a:p>
            <a:pPr indent="-255587" lvl="0" marL="365125" rtl="0" algn="l">
              <a:spcBef>
                <a:spcPts val="400"/>
              </a:spcBef>
              <a:spcAft>
                <a:spcPts val="0"/>
              </a:spcAft>
              <a:buSzPts val="1836"/>
              <a:buFont typeface="Noto Sans Symbols"/>
              <a:buNone/>
            </a:pPr>
            <a:r>
              <a:rPr lang="en-US"/>
              <a:t>	private String password;</a:t>
            </a:r>
            <a:endParaRPr/>
          </a:p>
          <a:p>
            <a:pPr indent="-255587" lvl="0" marL="365125" rtl="0" algn="l">
              <a:spcBef>
                <a:spcPts val="400"/>
              </a:spcBef>
              <a:spcAft>
                <a:spcPts val="0"/>
              </a:spcAft>
              <a:buSzPts val="1836"/>
              <a:buFont typeface="Noto Sans Symbols"/>
              <a:buNone/>
            </a:pPr>
            <a:r>
              <a:rPr lang="en-US"/>
              <a:t>	private String fname;</a:t>
            </a:r>
            <a:endParaRPr/>
          </a:p>
          <a:p>
            <a:pPr indent="-255587" lvl="0" marL="365125" rtl="0" algn="l">
              <a:spcBef>
                <a:spcPts val="400"/>
              </a:spcBef>
              <a:spcAft>
                <a:spcPts val="0"/>
              </a:spcAft>
              <a:buSzPts val="1836"/>
              <a:buFont typeface="Noto Sans Symbols"/>
              <a:buNone/>
            </a:pPr>
            <a:r>
              <a:rPr lang="en-US"/>
              <a:t>	private String lname;</a:t>
            </a:r>
            <a:endParaRPr/>
          </a:p>
          <a:p>
            <a:pPr indent="-255587" lvl="0" marL="365125" rtl="0" algn="l">
              <a:spcBef>
                <a:spcPts val="400"/>
              </a:spcBef>
              <a:spcAft>
                <a:spcPts val="0"/>
              </a:spcAft>
              <a:buSzPts val="1836"/>
              <a:buFont typeface="Noto Sans Symbols"/>
              <a:buNone/>
            </a:pPr>
            <a:r>
              <a:rPr lang="en-US"/>
              <a:t>	private Vector permissions = new Vector();</a:t>
            </a:r>
            <a:endParaRPr/>
          </a:p>
          <a:p>
            <a:pPr indent="-255587" lvl="0" marL="365125" rtl="0" algn="l">
              <a:spcBef>
                <a:spcPts val="400"/>
              </a:spcBef>
              <a:spcAft>
                <a:spcPts val="0"/>
              </a:spcAft>
              <a:buSzPts val="1836"/>
              <a:buFont typeface="Noto Sans Symbols"/>
              <a:buNone/>
            </a:pPr>
            <a:r>
              <a:rPr lang="en-US"/>
              <a:t>	public Object clone() {</a:t>
            </a:r>
            <a:endParaRPr/>
          </a:p>
          <a:p>
            <a:pPr indent="-255587" lvl="0" marL="365125" rtl="0" algn="l">
              <a:spcBef>
                <a:spcPts val="400"/>
              </a:spcBef>
              <a:spcAft>
                <a:spcPts val="0"/>
              </a:spcAft>
              <a:buSzPts val="1836"/>
              <a:buFont typeface="Noto Sans Symbols"/>
              <a:buNone/>
            </a:pPr>
            <a:r>
              <a:rPr lang="en-US"/>
              <a:t>		//Shallow Copy</a:t>
            </a:r>
            <a:endParaRPr/>
          </a:p>
          <a:p>
            <a:pPr indent="-255587" lvl="0" marL="365125" rtl="0" algn="l">
              <a:spcBef>
                <a:spcPts val="400"/>
              </a:spcBef>
              <a:spcAft>
                <a:spcPts val="0"/>
              </a:spcAft>
              <a:buSzPts val="1836"/>
              <a:buFont typeface="Noto Sans Symbols"/>
              <a:buNone/>
            </a:pPr>
            <a:r>
              <a:rPr lang="en-US"/>
              <a:t>		try {</a:t>
            </a:r>
            <a:endParaRPr/>
          </a:p>
          <a:p>
            <a:pPr indent="-255587" lvl="0" marL="365125" rtl="0" algn="l">
              <a:spcBef>
                <a:spcPts val="400"/>
              </a:spcBef>
              <a:spcAft>
                <a:spcPts val="0"/>
              </a:spcAft>
              <a:buSzPts val="1836"/>
              <a:buFont typeface="Noto Sans Symbols"/>
              <a:buNone/>
            </a:pPr>
            <a:r>
              <a:rPr lang="en-US"/>
              <a:t>			return super.clone();</a:t>
            </a:r>
            <a:endParaRPr/>
          </a:p>
          <a:p>
            <a:pPr indent="-255587" lvl="0" marL="365125" rtl="0" algn="l">
              <a:spcBef>
                <a:spcPts val="400"/>
              </a:spcBef>
              <a:spcAft>
                <a:spcPts val="0"/>
              </a:spcAft>
              <a:buSzPts val="1836"/>
              <a:buFont typeface="Noto Sans Symbols"/>
              <a:buNone/>
            </a:pPr>
            <a:r>
              <a:rPr lang="en-US"/>
              <a:t>		} catch (CloneNotSupportedException e) {</a:t>
            </a:r>
            <a:endParaRPr/>
          </a:p>
          <a:p>
            <a:pPr indent="-255587" lvl="0" marL="365125" rtl="0" algn="l">
              <a:spcBef>
                <a:spcPts val="400"/>
              </a:spcBef>
              <a:spcAft>
                <a:spcPts val="0"/>
              </a:spcAft>
              <a:buSzPts val="1836"/>
              <a:buFont typeface="Noto Sans Symbols"/>
              <a:buNone/>
            </a:pPr>
            <a:r>
              <a:rPr lang="en-US"/>
              <a:t>			return null;</a:t>
            </a:r>
            <a:endParaRPr/>
          </a:p>
          <a:p>
            <a:pPr indent="-255587" lvl="0" marL="365125" rtl="0" algn="l">
              <a:spcBef>
                <a:spcPts val="400"/>
              </a:spcBef>
              <a:spcAft>
                <a:spcPts val="0"/>
              </a:spcAft>
              <a:buSzPts val="1836"/>
              <a:buFont typeface="Noto Sans Symbols"/>
              <a:buNone/>
            </a:pPr>
            <a:r>
              <a:rPr lang="en-US"/>
              <a:t>		}	}	}</a:t>
            </a:r>
            <a:endParaRPr/>
          </a:p>
        </p:txBody>
      </p:sp>
      <p:sp>
        <p:nvSpPr>
          <p:cNvPr id="402" name="Google Shape;402;p3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Revised User Account Class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UserAccount Creation Utility: Class Association</a:t>
            </a:r>
            <a:endParaRPr/>
          </a:p>
        </p:txBody>
      </p:sp>
      <p:pic>
        <p:nvPicPr>
          <p:cNvPr id="408" name="Google Shape;408;p39"/>
          <p:cNvPicPr preferRelativeResize="0"/>
          <p:nvPr/>
        </p:nvPicPr>
        <p:blipFill rotWithShape="1">
          <a:blip r:embed="rId3">
            <a:alphaModFix/>
          </a:blip>
          <a:srcRect b="0" l="0" r="0" t="0"/>
          <a:stretch/>
        </p:blipFill>
        <p:spPr>
          <a:xfrm>
            <a:off x="0" y="1506538"/>
            <a:ext cx="9144000" cy="435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Char char="🞂"/>
            </a:pPr>
            <a:r>
              <a:rPr lang="en-US"/>
              <a:t>avoid </a:t>
            </a:r>
            <a:r>
              <a:rPr lang="en-US" u="sng">
                <a:solidFill>
                  <a:schemeClr val="hlink"/>
                </a:solidFill>
                <a:hlinkClick r:id="rId3"/>
              </a:rPr>
              <a:t>subclasses</a:t>
            </a:r>
            <a:r>
              <a:rPr lang="en-US"/>
              <a:t> of an object creator in the client application, like the </a:t>
            </a:r>
            <a:r>
              <a:rPr lang="en-US" u="sng">
                <a:solidFill>
                  <a:schemeClr val="hlink"/>
                </a:solidFill>
                <a:hlinkClick r:id="rId4"/>
              </a:rPr>
              <a:t>abstract factory pattern</a:t>
            </a:r>
            <a:r>
              <a:rPr lang="en-US"/>
              <a:t> does. </a:t>
            </a:r>
            <a:endParaRPr/>
          </a:p>
          <a:p>
            <a:pPr indent="-255587" lvl="0" marL="365125" rtl="0" algn="l">
              <a:spcBef>
                <a:spcPts val="400"/>
              </a:spcBef>
              <a:spcAft>
                <a:spcPts val="0"/>
              </a:spcAft>
              <a:buSzPts val="1836"/>
              <a:buChar char="🞂"/>
            </a:pPr>
            <a:r>
              <a:rPr lang="en-US"/>
              <a:t>avoid the inherent cost of creating a new object in the standard way (e.g., using the '</a:t>
            </a:r>
            <a:r>
              <a:rPr lang="en-US" u="sng">
                <a:solidFill>
                  <a:schemeClr val="hlink"/>
                </a:solidFill>
                <a:hlinkClick r:id="rId5"/>
              </a:rPr>
              <a:t>new</a:t>
            </a:r>
            <a:r>
              <a:rPr lang="en-US"/>
              <a:t>' keyword) when it is prohibitively expensive for a given application. </a:t>
            </a:r>
            <a:endParaRPr/>
          </a:p>
          <a:p>
            <a:pPr indent="-139001" lvl="0" marL="365125" rtl="0" algn="l">
              <a:spcBef>
                <a:spcPts val="400"/>
              </a:spcBef>
              <a:spcAft>
                <a:spcPts val="0"/>
              </a:spcAft>
              <a:buSzPts val="1836"/>
              <a:buNone/>
            </a:pPr>
            <a:r>
              <a:t/>
            </a:r>
            <a:endParaRPr/>
          </a:p>
        </p:txBody>
      </p:sp>
      <p:sp>
        <p:nvSpPr>
          <p:cNvPr id="199" name="Google Shape;19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Advantages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836"/>
              <a:buChar char="🞂"/>
            </a:pPr>
            <a:r>
              <a:rPr lang="en-US"/>
              <a:t>A new class, AccountPrototypeFactory, can be defined to hold prototypical UserAccount objects representing Supervisor and accountRep type accounts.</a:t>
            </a:r>
            <a:endParaRPr/>
          </a:p>
          <a:p>
            <a:pPr indent="-139001" lvl="0" marL="365125" rtl="0" algn="l">
              <a:spcBef>
                <a:spcPts val="400"/>
              </a:spcBef>
              <a:spcAft>
                <a:spcPts val="0"/>
              </a:spcAft>
              <a:buSzPts val="1836"/>
              <a:buNone/>
            </a:pPr>
            <a:r>
              <a:t/>
            </a:r>
            <a:endParaRPr/>
          </a:p>
          <a:p>
            <a:pPr indent="-255587" lvl="0" marL="365125" rtl="0" algn="l">
              <a:spcBef>
                <a:spcPts val="400"/>
              </a:spcBef>
              <a:spcAft>
                <a:spcPts val="0"/>
              </a:spcAft>
              <a:buSzPts val="1836"/>
              <a:buChar char="🞂"/>
            </a:pPr>
            <a:r>
              <a:rPr lang="en-US"/>
              <a:t>When requested by a client, the AccountPrototypeFactory returns a copy of an appropriate UserAccount object.</a:t>
            </a:r>
            <a:endParaRPr/>
          </a:p>
        </p:txBody>
      </p:sp>
      <p:sp>
        <p:nvSpPr>
          <p:cNvPr id="414" name="Google Shape;414;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Create a Prototype Factory Class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idx="1" type="body"/>
          </p:nvPr>
        </p:nvSpPr>
        <p:spPr>
          <a:xfrm>
            <a:off x="0" y="0"/>
            <a:ext cx="9144000" cy="6007100"/>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Font typeface="Noto Sans Symbols"/>
              <a:buNone/>
            </a:pPr>
            <a:r>
              <a:rPr lang="en-US"/>
              <a:t>public class AccountPrototypeFactory {</a:t>
            </a:r>
            <a:endParaRPr/>
          </a:p>
          <a:p>
            <a:pPr indent="-255587" lvl="0" marL="365125" rtl="0" algn="l">
              <a:spcBef>
                <a:spcPts val="400"/>
              </a:spcBef>
              <a:spcAft>
                <a:spcPts val="0"/>
              </a:spcAft>
              <a:buSzPts val="1836"/>
              <a:buFont typeface="Noto Sans Symbols"/>
              <a:buNone/>
            </a:pPr>
            <a:r>
              <a:rPr lang="en-US"/>
              <a:t>	private UserAccount accountRep;</a:t>
            </a:r>
            <a:endParaRPr/>
          </a:p>
          <a:p>
            <a:pPr indent="-255587" lvl="0" marL="365125" rtl="0" algn="l">
              <a:spcBef>
                <a:spcPts val="400"/>
              </a:spcBef>
              <a:spcAft>
                <a:spcPts val="0"/>
              </a:spcAft>
              <a:buSzPts val="1836"/>
              <a:buFont typeface="Noto Sans Symbols"/>
              <a:buNone/>
            </a:pPr>
            <a:r>
              <a:rPr lang="en-US"/>
              <a:t>	private UserAccount supervisor;</a:t>
            </a:r>
            <a:endParaRPr/>
          </a:p>
          <a:p>
            <a:pPr indent="-255587" lvl="0" marL="365125" rtl="0" algn="l">
              <a:spcBef>
                <a:spcPts val="400"/>
              </a:spcBef>
              <a:spcAft>
                <a:spcPts val="0"/>
              </a:spcAft>
              <a:buSzPts val="1836"/>
              <a:buFont typeface="Noto Sans Symbols"/>
              <a:buNone/>
            </a:pPr>
            <a:r>
              <a:rPr lang="en-US"/>
              <a:t>	public AccountPrototypeFactory(UserAccount 			supervisorAccount, UserAccount arep) {</a:t>
            </a:r>
            <a:endParaRPr/>
          </a:p>
          <a:p>
            <a:pPr indent="-255587" lvl="0" marL="365125" rtl="0" algn="l">
              <a:spcBef>
                <a:spcPts val="400"/>
              </a:spcBef>
              <a:spcAft>
                <a:spcPts val="0"/>
              </a:spcAft>
              <a:buSzPts val="1836"/>
              <a:buFont typeface="Noto Sans Symbols"/>
              <a:buNone/>
            </a:pPr>
            <a:r>
              <a:rPr lang="en-US"/>
              <a:t>		accountRep = arep;</a:t>
            </a:r>
            <a:endParaRPr/>
          </a:p>
          <a:p>
            <a:pPr indent="-255587" lvl="0" marL="365125" rtl="0" algn="l">
              <a:spcBef>
                <a:spcPts val="400"/>
              </a:spcBef>
              <a:spcAft>
                <a:spcPts val="0"/>
              </a:spcAft>
              <a:buSzPts val="1836"/>
              <a:buFont typeface="Noto Sans Symbols"/>
              <a:buNone/>
            </a:pPr>
            <a:r>
              <a:rPr lang="en-US"/>
              <a:t>		supervisor = supervisorAccount;</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public UserAccount getAccountRep() {</a:t>
            </a:r>
            <a:endParaRPr/>
          </a:p>
          <a:p>
            <a:pPr indent="-255587" lvl="0" marL="365125" rtl="0" algn="l">
              <a:spcBef>
                <a:spcPts val="400"/>
              </a:spcBef>
              <a:spcAft>
                <a:spcPts val="0"/>
              </a:spcAft>
              <a:buSzPts val="1836"/>
              <a:buFont typeface="Noto Sans Symbols"/>
              <a:buNone/>
            </a:pPr>
            <a:r>
              <a:rPr lang="en-US"/>
              <a:t>		return (UserAccount) accountRep.clone();</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	public UserAccount getSupervisor() {</a:t>
            </a:r>
            <a:endParaRPr/>
          </a:p>
          <a:p>
            <a:pPr indent="-255587" lvl="0" marL="365125" rtl="0" algn="l">
              <a:spcBef>
                <a:spcPts val="400"/>
              </a:spcBef>
              <a:spcAft>
                <a:spcPts val="0"/>
              </a:spcAft>
              <a:buSzPts val="1836"/>
              <a:buFont typeface="Noto Sans Symbols"/>
              <a:buNone/>
            </a:pPr>
            <a:r>
              <a:rPr lang="en-US"/>
              <a:t>		return (UserAccount) supervisor.clone();</a:t>
            </a:r>
            <a:endParaRPr/>
          </a:p>
          <a:p>
            <a:pPr indent="-255587" lvl="0" marL="365125" rtl="0" algn="l">
              <a:spcBef>
                <a:spcPts val="400"/>
              </a:spcBef>
              <a:spcAft>
                <a:spcPts val="0"/>
              </a:spcAft>
              <a:buSzPts val="1836"/>
              <a:buFont typeface="Noto Sans Symbols"/>
              <a:buNone/>
            </a:pPr>
            <a:r>
              <a:rPr lang="en-US"/>
              <a:t>	}</a:t>
            </a:r>
            <a:endParaRPr/>
          </a:p>
          <a:p>
            <a:pPr indent="-255587" lvl="0" marL="365125" rtl="0" algn="l">
              <a:spcBef>
                <a:spcPts val="400"/>
              </a:spcBef>
              <a:spcAft>
                <a:spcPts val="0"/>
              </a:spcAft>
              <a:buSzPts val="1836"/>
              <a:buFont typeface="Noto Sans Symbols"/>
              <a:buNone/>
            </a:pPr>
            <a:r>
              <a:rPr lang="en-US"/>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2"/>
          <p:cNvSpPr txBox="1"/>
          <p:nvPr>
            <p:ph idx="1" type="body"/>
          </p:nvPr>
        </p:nvSpPr>
        <p:spPr>
          <a:xfrm>
            <a:off x="-152400" y="609600"/>
            <a:ext cx="9372600" cy="4525963"/>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Font typeface="Noto Sans Symbols"/>
              <a:buNone/>
            </a:pPr>
            <a:r>
              <a:rPr lang="en-US"/>
              <a:t>public class AccountManager {</a:t>
            </a:r>
            <a:endParaRPr/>
          </a:p>
          <a:p>
            <a:pPr indent="-255587" lvl="0" marL="365125" rtl="0" algn="l">
              <a:spcBef>
                <a:spcPts val="400"/>
              </a:spcBef>
              <a:spcAft>
                <a:spcPts val="0"/>
              </a:spcAft>
              <a:buSzPts val="1836"/>
              <a:buFont typeface="Noto Sans Symbols"/>
              <a:buNone/>
            </a:pPr>
            <a:r>
              <a:rPr lang="en-US"/>
              <a:t>	public static void main(String[] args) {</a:t>
            </a:r>
            <a:endParaRPr/>
          </a:p>
          <a:p>
            <a:pPr indent="-255587" lvl="0" marL="365125" rtl="0" algn="l">
              <a:spcBef>
                <a:spcPts val="400"/>
              </a:spcBef>
              <a:spcAft>
                <a:spcPts val="0"/>
              </a:spcAft>
              <a:buSzPts val="1836"/>
              <a:buFont typeface="Noto Sans Symbols"/>
              <a:buNone/>
            </a:pPr>
            <a:r>
              <a:rPr lang="en-US"/>
              <a:t>	Vector supervisorPermissions =</a:t>
            </a:r>
            <a:endParaRPr/>
          </a:p>
          <a:p>
            <a:pPr indent="-255587" lvl="0" marL="365125" rtl="0" algn="l">
              <a:spcBef>
                <a:spcPts val="400"/>
              </a:spcBef>
              <a:spcAft>
                <a:spcPts val="0"/>
              </a:spcAft>
              <a:buSzPts val="1836"/>
              <a:buFont typeface="Noto Sans Symbols"/>
              <a:buNone/>
            </a:pPr>
            <a:r>
              <a:rPr lang="en-US"/>
              <a:t>		getPermissionsFromFile("supervisor.txt");</a:t>
            </a:r>
            <a:endParaRPr/>
          </a:p>
          <a:p>
            <a:pPr indent="-255587" lvl="0" marL="365125" rtl="0" algn="l">
              <a:spcBef>
                <a:spcPts val="400"/>
              </a:spcBef>
              <a:spcAft>
                <a:spcPts val="0"/>
              </a:spcAft>
              <a:buSzPts val="1836"/>
              <a:buFont typeface="Noto Sans Symbols"/>
              <a:buNone/>
            </a:pPr>
            <a:r>
              <a:rPr lang="en-US"/>
              <a:t>	UserAccount supervisor = new UserAccount();</a:t>
            </a:r>
            <a:endParaRPr/>
          </a:p>
          <a:p>
            <a:pPr indent="-255587" lvl="0" marL="365125" rtl="0" algn="l">
              <a:spcBef>
                <a:spcPts val="400"/>
              </a:spcBef>
              <a:spcAft>
                <a:spcPts val="0"/>
              </a:spcAft>
              <a:buSzPts val="1836"/>
              <a:buFont typeface="Noto Sans Symbols"/>
              <a:buNone/>
            </a:pPr>
            <a:r>
              <a:rPr lang="en-US"/>
              <a:t>	supervisor.setPermissions(supervisorPermissions);</a:t>
            </a:r>
            <a:endParaRPr/>
          </a:p>
          <a:p>
            <a:pPr indent="-255587" lvl="0" marL="365125" rtl="0" algn="l">
              <a:spcBef>
                <a:spcPts val="400"/>
              </a:spcBef>
              <a:spcAft>
                <a:spcPts val="0"/>
              </a:spcAft>
              <a:buSzPts val="1836"/>
              <a:buFont typeface="Noto Sans Symbols"/>
              <a:buNone/>
            </a:pPr>
            <a:r>
              <a:rPr lang="en-US"/>
              <a:t>	Vector accountRepPermissions =</a:t>
            </a:r>
            <a:endParaRPr/>
          </a:p>
          <a:p>
            <a:pPr indent="-255587" lvl="0" marL="365125" rtl="0" algn="l">
              <a:spcBef>
                <a:spcPts val="400"/>
              </a:spcBef>
              <a:spcAft>
                <a:spcPts val="0"/>
              </a:spcAft>
              <a:buSzPts val="1836"/>
              <a:buFont typeface="Noto Sans Symbols"/>
              <a:buNone/>
            </a:pPr>
            <a:r>
              <a:rPr lang="en-US"/>
              <a:t>		getPermissionsFromFile("accountrep.txt");</a:t>
            </a:r>
            <a:endParaRPr/>
          </a:p>
          <a:p>
            <a:pPr indent="-255587" lvl="0" marL="365125" rtl="0" algn="l">
              <a:spcBef>
                <a:spcPts val="400"/>
              </a:spcBef>
              <a:spcAft>
                <a:spcPts val="0"/>
              </a:spcAft>
              <a:buSzPts val="1836"/>
              <a:buFont typeface="Noto Sans Symbols"/>
              <a:buNone/>
            </a:pPr>
            <a:r>
              <a:rPr lang="en-US"/>
              <a:t>	UserAccount accountRep = new UserAccount();</a:t>
            </a:r>
            <a:endParaRPr/>
          </a:p>
          <a:p>
            <a:pPr indent="-255587" lvl="0" marL="365125" rtl="0" algn="l">
              <a:spcBef>
                <a:spcPts val="400"/>
              </a:spcBef>
              <a:spcAft>
                <a:spcPts val="0"/>
              </a:spcAft>
              <a:buSzPts val="1836"/>
              <a:buFont typeface="Noto Sans Symbols"/>
              <a:buNone/>
            </a:pPr>
            <a:r>
              <a:rPr lang="en-US"/>
              <a:t>	accountRep.setPermissions(accountRepPermissions);</a:t>
            </a:r>
            <a:endParaRPr/>
          </a:p>
          <a:p>
            <a:pPr indent="-255587" lvl="0" marL="365125" rtl="0" algn="l">
              <a:spcBef>
                <a:spcPts val="400"/>
              </a:spcBef>
              <a:spcAft>
                <a:spcPts val="0"/>
              </a:spcAft>
              <a:buSzPts val="1836"/>
              <a:buFont typeface="Noto Sans Symbols"/>
              <a:buNone/>
            </a:pPr>
            <a:r>
              <a:rPr lang="en-US"/>
              <a:t>	AccountPrototypeFactory factory = new 	AccountPrototypeFactory(supervisor,accountRep);</a:t>
            </a:r>
            <a:endParaRPr/>
          </a:p>
        </p:txBody>
      </p:sp>
      <p:sp>
        <p:nvSpPr>
          <p:cNvPr id="425" name="Google Shape;425;p4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Client AccountManager class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3"/>
          <p:cNvSpPr txBox="1"/>
          <p:nvPr>
            <p:ph idx="4294967295" type="body"/>
          </p:nvPr>
        </p:nvSpPr>
        <p:spPr>
          <a:xfrm>
            <a:off x="76200" y="609600"/>
            <a:ext cx="9372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None/>
            </a:pPr>
            <a:r>
              <a:rPr lang="en-US" sz="2800"/>
              <a:t>UserAccount newSupervisor = factory.getSupervisor();</a:t>
            </a:r>
            <a:endParaRPr/>
          </a:p>
          <a:p>
            <a:pPr indent="-342900" lvl="0" marL="342900" rtl="0" algn="l">
              <a:spcBef>
                <a:spcPts val="560"/>
              </a:spcBef>
              <a:spcAft>
                <a:spcPts val="0"/>
              </a:spcAft>
              <a:buClr>
                <a:schemeClr val="dk1"/>
              </a:buClr>
              <a:buSzPts val="2800"/>
              <a:buFont typeface="Arial"/>
              <a:buNone/>
            </a:pPr>
            <a:r>
              <a:rPr lang="en-US" sz="2800"/>
              <a:t>newSupervisor.setUserName("PKuchana");</a:t>
            </a:r>
            <a:endParaRPr/>
          </a:p>
          <a:p>
            <a:pPr indent="-342900" lvl="0" marL="342900" rtl="0" algn="l">
              <a:spcBef>
                <a:spcPts val="560"/>
              </a:spcBef>
              <a:spcAft>
                <a:spcPts val="0"/>
              </a:spcAft>
              <a:buClr>
                <a:schemeClr val="dk1"/>
              </a:buClr>
              <a:buSzPts val="2800"/>
              <a:buFont typeface="Arial"/>
              <a:buNone/>
            </a:pPr>
            <a:r>
              <a:rPr lang="en-US" sz="2800"/>
              <a:t>newSupervisor.setPassword("Everest");</a:t>
            </a:r>
            <a:endParaRPr/>
          </a:p>
          <a:p>
            <a:pPr indent="-342900" lvl="0" marL="342900" rtl="0" algn="l">
              <a:spcBef>
                <a:spcPts val="560"/>
              </a:spcBef>
              <a:spcAft>
                <a:spcPts val="0"/>
              </a:spcAft>
              <a:buClr>
                <a:schemeClr val="dk1"/>
              </a:buClr>
              <a:buSzPts val="2800"/>
              <a:buFont typeface="Arial"/>
              <a:buNone/>
            </a:pPr>
            <a:r>
              <a:rPr lang="en-US" sz="2800"/>
              <a:t>System.out.println(newSupervisor);</a:t>
            </a:r>
            <a:endParaRPr/>
          </a:p>
          <a:p>
            <a:pPr indent="-342900" lvl="0" marL="342900" rtl="0" algn="l">
              <a:spcBef>
                <a:spcPts val="560"/>
              </a:spcBef>
              <a:spcAft>
                <a:spcPts val="0"/>
              </a:spcAft>
              <a:buClr>
                <a:schemeClr val="dk1"/>
              </a:buClr>
              <a:buSzPts val="2800"/>
              <a:buFont typeface="Arial"/>
              <a:buNone/>
            </a:pPr>
            <a:r>
              <a:rPr lang="en-US" sz="2800"/>
              <a:t>UserAccount anotherSupervisor = factory.getSupervisor();</a:t>
            </a:r>
            <a:endParaRPr/>
          </a:p>
          <a:p>
            <a:pPr indent="-342900" lvl="0" marL="342900" rtl="0" algn="l">
              <a:spcBef>
                <a:spcPts val="560"/>
              </a:spcBef>
              <a:spcAft>
                <a:spcPts val="0"/>
              </a:spcAft>
              <a:buClr>
                <a:schemeClr val="dk1"/>
              </a:buClr>
              <a:buSzPts val="2800"/>
              <a:buFont typeface="Arial"/>
              <a:buNone/>
            </a:pPr>
            <a:r>
              <a:rPr lang="en-US" sz="2800"/>
              <a:t>anotherSupervisor.setUserName("SKuchana");</a:t>
            </a:r>
            <a:endParaRPr/>
          </a:p>
          <a:p>
            <a:pPr indent="-342900" lvl="0" marL="342900" rtl="0" algn="l">
              <a:spcBef>
                <a:spcPts val="560"/>
              </a:spcBef>
              <a:spcAft>
                <a:spcPts val="0"/>
              </a:spcAft>
              <a:buClr>
                <a:schemeClr val="dk1"/>
              </a:buClr>
              <a:buSzPts val="2800"/>
              <a:buFont typeface="Arial"/>
              <a:buNone/>
            </a:pPr>
            <a:r>
              <a:rPr lang="en-US" sz="2800"/>
              <a:t>anotherSupervisor.setPassword("Everest");</a:t>
            </a:r>
            <a:endParaRPr/>
          </a:p>
          <a:p>
            <a:pPr indent="-342900" lvl="0" marL="342900" rtl="0" algn="l">
              <a:spcBef>
                <a:spcPts val="560"/>
              </a:spcBef>
              <a:spcAft>
                <a:spcPts val="0"/>
              </a:spcAft>
              <a:buClr>
                <a:schemeClr val="dk1"/>
              </a:buClr>
              <a:buSzPts val="2800"/>
              <a:buFont typeface="Arial"/>
              <a:buNone/>
            </a:pPr>
            <a:r>
              <a:rPr lang="en-US" sz="2800"/>
              <a:t>System.out.println(anotherSupervisor);</a:t>
            </a:r>
            <a:endParaRPr/>
          </a:p>
          <a:p>
            <a:pPr indent="-342900" lvl="0" marL="342900" rtl="0" algn="l">
              <a:spcBef>
                <a:spcPts val="560"/>
              </a:spcBef>
              <a:spcAft>
                <a:spcPts val="0"/>
              </a:spcAft>
              <a:buClr>
                <a:schemeClr val="dk1"/>
              </a:buClr>
              <a:buSzPts val="2800"/>
              <a:buFont typeface="Arial"/>
              <a:buNone/>
            </a:pPr>
            <a:r>
              <a:rPr lang="en-US" sz="2800"/>
              <a:t>UserAccount newAccountRep = factory.getAccountRep();</a:t>
            </a:r>
            <a:endParaRPr/>
          </a:p>
          <a:p>
            <a:pPr indent="-342900" lvl="0" marL="342900" rtl="0" algn="l">
              <a:spcBef>
                <a:spcPts val="560"/>
              </a:spcBef>
              <a:spcAft>
                <a:spcPts val="0"/>
              </a:spcAft>
              <a:buClr>
                <a:schemeClr val="dk1"/>
              </a:buClr>
              <a:buSzPts val="2800"/>
              <a:buFont typeface="Arial"/>
              <a:buNone/>
            </a:pPr>
            <a:r>
              <a:rPr lang="en-US" sz="2800"/>
              <a:t>newAccountRep.setUserName("VKuchana");</a:t>
            </a:r>
            <a:endParaRPr/>
          </a:p>
          <a:p>
            <a:pPr indent="-342900" lvl="0" marL="342900" rtl="0" algn="l">
              <a:spcBef>
                <a:spcPts val="560"/>
              </a:spcBef>
              <a:spcAft>
                <a:spcPts val="0"/>
              </a:spcAft>
              <a:buClr>
                <a:schemeClr val="dk1"/>
              </a:buClr>
              <a:buSzPts val="2800"/>
              <a:buFont typeface="Arial"/>
              <a:buNone/>
            </a:pPr>
            <a:r>
              <a:rPr lang="en-US" sz="2800"/>
              <a:t>newAccountRep.setPassword("Vishal");</a:t>
            </a:r>
            <a:endParaRPr/>
          </a:p>
          <a:p>
            <a:pPr indent="-342900" lvl="0" marL="342900" rtl="0" algn="l">
              <a:spcBef>
                <a:spcPts val="560"/>
              </a:spcBef>
              <a:spcAft>
                <a:spcPts val="0"/>
              </a:spcAft>
              <a:buClr>
                <a:schemeClr val="dk1"/>
              </a:buClr>
              <a:buSzPts val="2800"/>
              <a:buFont typeface="Arial"/>
              <a:buNone/>
            </a:pPr>
            <a:r>
              <a:rPr lang="en-US" sz="2800"/>
              <a:t>System.out.println(newAccountRep);	}	}</a:t>
            </a:r>
            <a:endParaRPr/>
          </a:p>
        </p:txBody>
      </p:sp>
      <p:sp>
        <p:nvSpPr>
          <p:cNvPr id="431" name="Google Shape;431;p43"/>
          <p:cNvSpPr txBox="1"/>
          <p:nvPr>
            <p:ph idx="4294967295" type="title"/>
          </p:nvPr>
        </p:nvSpPr>
        <p:spPr>
          <a:xfrm>
            <a:off x="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Client AccountManager class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4"/>
          <p:cNvSpPr txBox="1"/>
          <p:nvPr>
            <p:ph idx="4294967295" type="body"/>
          </p:nvPr>
        </p:nvSpPr>
        <p:spPr>
          <a:xfrm>
            <a:off x="0" y="685800"/>
            <a:ext cx="9144000" cy="4525963"/>
          </a:xfrm>
          <a:prstGeom prst="rect">
            <a:avLst/>
          </a:prstGeom>
          <a:noFill/>
          <a:ln>
            <a:noFill/>
          </a:ln>
        </p:spPr>
        <p:txBody>
          <a:bodyPr anchorCtr="0" anchor="t" bIns="45700" lIns="91425" spcFirstLastPara="1" rIns="91425" wrap="square" tIns="45700">
            <a:noAutofit/>
          </a:bodyPr>
          <a:lstStyle/>
          <a:p>
            <a:pPr indent="-514350" lvl="0" marL="514350" rtl="0" algn="just">
              <a:spcBef>
                <a:spcPts val="0"/>
              </a:spcBef>
              <a:spcAft>
                <a:spcPts val="0"/>
              </a:spcAft>
              <a:buClr>
                <a:schemeClr val="dk1"/>
              </a:buClr>
              <a:buSzPts val="2800"/>
              <a:buFont typeface="Arial"/>
              <a:buAutoNum type="arabicPeriod"/>
            </a:pPr>
            <a:r>
              <a:rPr lang="en-US" sz="2800"/>
              <a:t>The client object creates two UserAccount objects representing Supervisor and AccountRep type accounts. These instances are stored inside the AccountPrototypeFactory as prototype objects. This is the only time permissions are read from data files.    </a:t>
            </a:r>
            <a:endParaRPr/>
          </a:p>
          <a:p>
            <a:pPr indent="-514350" lvl="0" marL="514350" rtl="0" algn="just">
              <a:spcBef>
                <a:spcPts val="560"/>
              </a:spcBef>
              <a:spcAft>
                <a:spcPts val="0"/>
              </a:spcAft>
              <a:buClr>
                <a:schemeClr val="dk1"/>
              </a:buClr>
              <a:buSzPts val="2800"/>
              <a:buFont typeface="Arial"/>
              <a:buAutoNum type="arabicPeriod"/>
            </a:pPr>
            <a:r>
              <a:rPr lang="en-US" sz="2800"/>
              <a:t>Each time a new Supervisor or AccountRep type account needs to be created, the client invokes one of the getSupervisor() or getAccountRep() methods of the AccountPrototypeFactory.  The AccountPrototypeFactory clones an appropriate prototype UserAccount object and returns it to the client, which can make necessary changes such as setting the user name and password.    </a:t>
            </a:r>
            <a:endParaRPr/>
          </a:p>
          <a:p>
            <a:pPr indent="-165100" lvl="0" marL="342900" rtl="0" algn="l">
              <a:spcBef>
                <a:spcPts val="560"/>
              </a:spcBef>
              <a:spcAft>
                <a:spcPts val="0"/>
              </a:spcAft>
              <a:buClr>
                <a:schemeClr val="dk1"/>
              </a:buClr>
              <a:buSzPts val="2800"/>
              <a:buFont typeface="Arial"/>
              <a:buNone/>
            </a:pPr>
            <a:r>
              <a:t/>
            </a:r>
            <a:endParaRPr sz="2800"/>
          </a:p>
        </p:txBody>
      </p:sp>
      <p:sp>
        <p:nvSpPr>
          <p:cNvPr id="437" name="Google Shape;437;p44"/>
          <p:cNvSpPr txBox="1"/>
          <p:nvPr>
            <p:ph idx="4294967295" type="title"/>
          </p:nvPr>
        </p:nvSpPr>
        <p:spPr>
          <a:xfrm>
            <a:off x="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Coding Hints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Char char="🞂"/>
            </a:pPr>
            <a:r>
              <a:rPr lang="en-US"/>
              <a:t>Create one object upfront and designate it as a prototype object.</a:t>
            </a:r>
            <a:endParaRPr/>
          </a:p>
          <a:p>
            <a:pPr indent="-255587" lvl="0" marL="365125" rtl="0" algn="l">
              <a:spcBef>
                <a:spcPts val="400"/>
              </a:spcBef>
              <a:spcAft>
                <a:spcPts val="0"/>
              </a:spcAft>
              <a:buSzPts val="1836"/>
              <a:buChar char="🞂"/>
            </a:pPr>
            <a:r>
              <a:rPr lang="en-US"/>
              <a:t>Create other objects by simply making a copy of the prototype object and making required modifications.</a:t>
            </a:r>
            <a:endParaRPr/>
          </a:p>
        </p:txBody>
      </p:sp>
      <p:sp>
        <p:nvSpPr>
          <p:cNvPr id="205" name="Google Shape;20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Prototype suggests 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Structure</a:t>
            </a:r>
            <a:endParaRPr/>
          </a:p>
        </p:txBody>
      </p:sp>
      <p:pic>
        <p:nvPicPr>
          <p:cNvPr descr="Creational-Prototype" id="211" name="Google Shape;211;p6"/>
          <p:cNvPicPr preferRelativeResize="0"/>
          <p:nvPr>
            <p:ph idx="1" type="body"/>
          </p:nvPr>
        </p:nvPicPr>
        <p:blipFill rotWithShape="1">
          <a:blip r:embed="rId3">
            <a:alphaModFix/>
          </a:blip>
          <a:srcRect b="0" l="0" r="0" t="0"/>
          <a:stretch/>
        </p:blipFill>
        <p:spPr>
          <a:xfrm>
            <a:off x="609600" y="1143000"/>
            <a:ext cx="7315200" cy="472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Char char="🞂"/>
            </a:pPr>
            <a:r>
              <a:rPr lang="en-US"/>
              <a:t>Prototype</a:t>
            </a:r>
            <a:endParaRPr/>
          </a:p>
          <a:p>
            <a:pPr indent="-255587" lvl="0" marL="365125" rtl="0" algn="l">
              <a:spcBef>
                <a:spcPts val="400"/>
              </a:spcBef>
              <a:spcAft>
                <a:spcPts val="0"/>
              </a:spcAft>
              <a:buSzPts val="1836"/>
              <a:buFont typeface="Noto Sans Symbols"/>
              <a:buNone/>
            </a:pPr>
            <a:r>
              <a:rPr lang="en-US"/>
              <a:t>		- Describes an interface for cloning itself</a:t>
            </a:r>
            <a:endParaRPr/>
          </a:p>
          <a:p>
            <a:pPr indent="-255587" lvl="0" marL="365125" rtl="0" algn="l">
              <a:spcBef>
                <a:spcPts val="400"/>
              </a:spcBef>
              <a:spcAft>
                <a:spcPts val="0"/>
              </a:spcAft>
              <a:buSzPts val="1836"/>
              <a:buChar char="🞂"/>
            </a:pPr>
            <a:r>
              <a:rPr lang="en-US"/>
              <a:t>Concrete Prototype</a:t>
            </a:r>
            <a:endParaRPr/>
          </a:p>
          <a:p>
            <a:pPr indent="-255587" lvl="0" marL="365125" rtl="0" algn="l">
              <a:spcBef>
                <a:spcPts val="400"/>
              </a:spcBef>
              <a:spcAft>
                <a:spcPts val="0"/>
              </a:spcAft>
              <a:buSzPts val="1836"/>
              <a:buFont typeface="Noto Sans Symbols"/>
              <a:buNone/>
            </a:pPr>
            <a:r>
              <a:rPr lang="en-US"/>
              <a:t>		- Implements an operation for cloning itself.</a:t>
            </a:r>
            <a:endParaRPr/>
          </a:p>
          <a:p>
            <a:pPr indent="-255587" lvl="0" marL="365125" rtl="0" algn="l">
              <a:spcBef>
                <a:spcPts val="400"/>
              </a:spcBef>
              <a:spcAft>
                <a:spcPts val="0"/>
              </a:spcAft>
              <a:buSzPts val="1836"/>
              <a:buChar char="🞂"/>
            </a:pPr>
            <a:r>
              <a:rPr lang="en-US"/>
              <a:t>Client</a:t>
            </a:r>
            <a:endParaRPr/>
          </a:p>
          <a:p>
            <a:pPr indent="-255587" lvl="0" marL="365125" rtl="0" algn="l">
              <a:spcBef>
                <a:spcPts val="400"/>
              </a:spcBef>
              <a:spcAft>
                <a:spcPts val="0"/>
              </a:spcAft>
              <a:buSzPts val="1836"/>
              <a:buFont typeface="Noto Sans Symbols"/>
              <a:buNone/>
            </a:pPr>
            <a:r>
              <a:rPr lang="en-US"/>
              <a:t>		- Creates a new object by asking a prototype to clone itself.</a:t>
            </a:r>
            <a:endParaRPr/>
          </a:p>
        </p:txBody>
      </p:sp>
      <p:sp>
        <p:nvSpPr>
          <p:cNvPr id="217" name="Google Shape;21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Participants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idx="1" type="body"/>
          </p:nvPr>
        </p:nvSpPr>
        <p:spPr>
          <a:xfrm>
            <a:off x="0" y="1295400"/>
            <a:ext cx="9144000" cy="4767263"/>
          </a:xfrm>
          <a:prstGeom prst="rect">
            <a:avLst/>
          </a:prstGeom>
          <a:noFill/>
          <a:ln>
            <a:noFill/>
          </a:ln>
        </p:spPr>
        <p:txBody>
          <a:bodyPr anchorCtr="0" anchor="t" bIns="45700" lIns="91425" spcFirstLastPara="1" rIns="91425" wrap="square" tIns="45700">
            <a:noAutofit/>
          </a:bodyPr>
          <a:lstStyle/>
          <a:p>
            <a:pPr indent="-514350" lvl="0" marL="623888" rtl="0" algn="l">
              <a:spcBef>
                <a:spcPts val="0"/>
              </a:spcBef>
              <a:spcAft>
                <a:spcPts val="0"/>
              </a:spcAft>
              <a:buSzPts val="1836"/>
              <a:buFont typeface="Arial"/>
              <a:buAutoNum type="arabicPeriod"/>
            </a:pPr>
            <a:r>
              <a:rPr lang="en-US">
                <a:solidFill>
                  <a:schemeClr val="accent2"/>
                </a:solidFill>
              </a:rPr>
              <a:t>New Software Program Creation </a:t>
            </a:r>
            <a:r>
              <a:rPr lang="en-US"/>
              <a:t>— Typically programmers tend to make a copy of an existing program with similar structure and modify it to create new programs.</a:t>
            </a:r>
            <a:endParaRPr/>
          </a:p>
          <a:p>
            <a:pPr indent="-514350" lvl="0" marL="623888" rtl="0" algn="l">
              <a:spcBef>
                <a:spcPts val="400"/>
              </a:spcBef>
              <a:spcAft>
                <a:spcPts val="0"/>
              </a:spcAft>
              <a:buSzPts val="1836"/>
              <a:buFont typeface="Arial"/>
              <a:buAutoNum type="arabicPeriod"/>
            </a:pPr>
            <a:r>
              <a:rPr lang="en-US">
                <a:solidFill>
                  <a:schemeClr val="accent2"/>
                </a:solidFill>
              </a:rPr>
              <a:t>Cover Letters </a:t>
            </a:r>
            <a:r>
              <a:rPr lang="en-US"/>
              <a:t>— When applying for positions at different organizations, an applicant may not create cover letters for each organization individually from scratch. Instead, the applicant would create one cover letter in the most appealing format, make a copy of it and personalize it for every organization.</a:t>
            </a:r>
            <a:endParaRPr/>
          </a:p>
        </p:txBody>
      </p:sp>
      <p:sp>
        <p:nvSpPr>
          <p:cNvPr id="223" name="Google Shape;223;p8"/>
          <p:cNvSpPr txBox="1"/>
          <p:nvPr>
            <p:ph type="title"/>
          </p:nvPr>
        </p:nvSpPr>
        <p:spPr>
          <a:xfrm>
            <a:off x="5334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Real world examples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836"/>
              <a:buChar char="🞂"/>
            </a:pPr>
            <a:r>
              <a:rPr lang="en-US"/>
              <a:t>The original top-level object and all of its primitive members are duplicated.</a:t>
            </a:r>
            <a:endParaRPr/>
          </a:p>
          <a:p>
            <a:pPr indent="-255587" lvl="0" marL="365125" rtl="0" algn="l">
              <a:spcBef>
                <a:spcPts val="400"/>
              </a:spcBef>
              <a:spcAft>
                <a:spcPts val="0"/>
              </a:spcAft>
              <a:buSzPts val="1836"/>
              <a:buChar char="🞂"/>
            </a:pPr>
            <a:r>
              <a:rPr lang="en-US"/>
              <a:t>Any lower-level objects that the top-level object contains are not duplicated. Only references to these objects are copied. This results in both the original and the cloned object referring to the same copy of the lower-level object.</a:t>
            </a:r>
            <a:endParaRPr/>
          </a:p>
        </p:txBody>
      </p:sp>
      <p:sp>
        <p:nvSpPr>
          <p:cNvPr id="229" name="Google Shape;22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SHALLOW COPY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ANANDHI</dc:creator>
</cp:coreProperties>
</file>