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1295-6884-4FD3-B0D3-E81D5EE36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592F4-45B0-4BC6-A862-B3FB6F888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19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A6BAA-E7BD-4B17-B808-316E977D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506028"/>
            <a:ext cx="9774314" cy="62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C78F-1C07-4BF5-8E61-2CBC41B9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98612"/>
          </a:xfrm>
        </p:spPr>
        <p:txBody>
          <a:bodyPr/>
          <a:lstStyle/>
          <a:p>
            <a:r>
              <a:rPr lang="en-US" dirty="0"/>
              <a:t>TIME COMPLEXITY 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8E01-628F-4BB9-940F-51D7ED01F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Let Time complexity of above algorithm be T(n).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To calculate the median of the array  -  O(n)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To calculate smallest distance in left and right sub array  - 2T(N/2)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Time to divide the </a:t>
            </a:r>
            <a:r>
              <a:rPr lang="en-US" dirty="0" err="1">
                <a:solidFill>
                  <a:srgbClr val="273239"/>
                </a:solidFill>
                <a:latin typeface="urw-din"/>
              </a:rPr>
              <a:t>Py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[] array in the mid vertical line - O(n).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To Find closest point in the strip  - O(n).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T(n) = 2T(n/2) + O(n) + O(n) + O(n) 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T(n) = 2T(n/2) + O(n) 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T(n) = T(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nLogn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46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746C-2B8F-44BE-B422-74CE702C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E0FE-3431-4D4D-883C-8A43ACCB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are given an array of n points in the plane and the problem is to find out the closest pair of points in the array</a:t>
            </a:r>
            <a:endParaRPr lang="en-IN" sz="3200" dirty="0"/>
          </a:p>
          <a:p>
            <a:r>
              <a:rPr lang="en-IN" sz="3200" dirty="0"/>
              <a:t>Distance between 2 points: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292FB-6846-44FC-A4FE-EFCA79DD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550" y="4623408"/>
            <a:ext cx="564911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1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D955-F19C-4389-8374-D28F15C1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6670"/>
          </a:xfrm>
        </p:spPr>
        <p:txBody>
          <a:bodyPr/>
          <a:lstStyle/>
          <a:p>
            <a:r>
              <a:rPr lang="en-US" dirty="0"/>
              <a:t>How to approach: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7DE25-3C13-4A69-9DDF-76ED9E59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2470"/>
            <a:ext cx="5925845" cy="430493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Step 1:</a:t>
            </a:r>
            <a:r>
              <a:rPr lang="en-IN" sz="2400" dirty="0"/>
              <a:t>  We store the x coordinates and y coordinates separately into 2 different arrays . Let us assume it as Px[] and </a:t>
            </a:r>
            <a:r>
              <a:rPr lang="en-IN" sz="2400" dirty="0" err="1"/>
              <a:t>Py</a:t>
            </a:r>
            <a:r>
              <a:rPr lang="en-IN" sz="2400" dirty="0"/>
              <a:t>[].</a:t>
            </a:r>
          </a:p>
          <a:p>
            <a:r>
              <a:rPr lang="en-IN" sz="2400" dirty="0"/>
              <a:t>Step 2:  Sort the array Px[] and </a:t>
            </a:r>
            <a:r>
              <a:rPr lang="en-IN" sz="2400" dirty="0" err="1"/>
              <a:t>Py</a:t>
            </a:r>
            <a:r>
              <a:rPr lang="en-IN" sz="2400" dirty="0"/>
              <a:t>[]. (Quick sort).</a:t>
            </a:r>
          </a:p>
          <a:p>
            <a:r>
              <a:rPr lang="en-IN" sz="2400" dirty="0"/>
              <a:t>Now we will be working on the array Px[].</a:t>
            </a:r>
          </a:p>
          <a:p>
            <a:r>
              <a:rPr lang="en-IN" sz="2400" dirty="0"/>
              <a:t>Step 3:Find the middle point in the sorted array. We take middle point as Px[n/2].</a:t>
            </a:r>
          </a:p>
          <a:p>
            <a:r>
              <a:rPr lang="en-IN" sz="2400" dirty="0"/>
              <a:t>Step 4: Divide the given array into 2 halves. The first sub array contains points from Px[0] to Px[n/2]. Second sub array contains points from Px[(n/2)+1] to Px[n-1].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ED4A2-2BDB-4377-98A4-093A0A05B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13"/>
          <a:stretch/>
        </p:blipFill>
        <p:spPr>
          <a:xfrm>
            <a:off x="7508163" y="1645008"/>
            <a:ext cx="4201483" cy="413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2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4156F-793F-4CD6-B180-7BC66BD78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2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68625E-1C81-4ECB-8C80-C8578A61E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476" y="1535837"/>
            <a:ext cx="10194524" cy="5297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FDB582-60E2-4CF6-8886-16A2B677A378}"/>
              </a:ext>
            </a:extLst>
          </p:cNvPr>
          <p:cNvSpPr txBox="1"/>
          <p:nvPr/>
        </p:nvSpPr>
        <p:spPr>
          <a:xfrm flipH="1">
            <a:off x="1026851" y="523783"/>
            <a:ext cx="871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5: recursively find the smallest distance in both sub arrays. Let the distances be dl              	     and </a:t>
            </a:r>
            <a:r>
              <a:rPr lang="en-US" dirty="0" err="1"/>
              <a:t>dr</a:t>
            </a:r>
            <a:r>
              <a:rPr lang="en-US" dirty="0"/>
              <a:t> and find the minimum of dl and </a:t>
            </a:r>
            <a:r>
              <a:rPr lang="en-US" dirty="0" err="1"/>
              <a:t>dr</a:t>
            </a:r>
            <a:r>
              <a:rPr lang="en-US" dirty="0"/>
              <a:t> which we call it as 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04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A5492-4503-4934-B0B3-4C5D10A61890}"/>
              </a:ext>
            </a:extLst>
          </p:cNvPr>
          <p:cNvSpPr txBox="1"/>
          <p:nvPr/>
        </p:nvSpPr>
        <p:spPr>
          <a:xfrm>
            <a:off x="1207363" y="319596"/>
            <a:ext cx="7474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6: Consider the vertical line passing through Px[n/2] and find all the 	    points whose x coordinate is closer than d to the middle vertical line. 	    Build an array strip of such points.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76FF2-138A-4632-8AE6-18451AB99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7" r="42248"/>
          <a:stretch/>
        </p:blipFill>
        <p:spPr>
          <a:xfrm>
            <a:off x="4483224" y="1384916"/>
            <a:ext cx="5610687" cy="540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0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CB29C7-2B2F-4F0B-8D0D-4280122131A0}"/>
              </a:ext>
            </a:extLst>
          </p:cNvPr>
          <p:cNvSpPr txBox="1"/>
          <p:nvPr/>
        </p:nvSpPr>
        <p:spPr>
          <a:xfrm>
            <a:off x="843378" y="525521"/>
            <a:ext cx="613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7:  Extract Y coordinates from </a:t>
            </a:r>
            <a:r>
              <a:rPr lang="en-US" dirty="0" err="1"/>
              <a:t>Py</a:t>
            </a:r>
            <a:r>
              <a:rPr lang="en-US" dirty="0"/>
              <a:t>[] for the points inside 	   	    the strip. We find the smallest distance in the strip(ds).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F1736-C552-4777-8A77-8BC16759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" r="43309"/>
          <a:stretch/>
        </p:blipFill>
        <p:spPr>
          <a:xfrm>
            <a:off x="6412637" y="1215131"/>
            <a:ext cx="5779363" cy="5686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3014BA-0873-4027-8C7D-341C874DF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10" t="55352" r="10125" b="1447"/>
          <a:stretch/>
        </p:blipFill>
        <p:spPr>
          <a:xfrm>
            <a:off x="1029808" y="1597981"/>
            <a:ext cx="4931169" cy="3517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28BCF-6F5B-4F7B-B4BC-C8F19BD522EE}"/>
              </a:ext>
            </a:extLst>
          </p:cNvPr>
          <p:cNvSpPr txBox="1"/>
          <p:nvPr/>
        </p:nvSpPr>
        <p:spPr>
          <a:xfrm>
            <a:off x="1145219" y="5655076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8: We find minimum of d and 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42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644F3-3032-4896-AF3C-8FA9E1ABD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4" y="0"/>
            <a:ext cx="7155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6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29439E-2586-48D3-B30D-3D34AA2E6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70" y="470516"/>
            <a:ext cx="9676660" cy="63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437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{0F761D4D-EAB0-48A3-BCB9-88A7B2B71CDF}tf10001105</Template>
  <TotalTime>146</TotalTime>
  <Words>413</Words>
  <Application>Microsoft Macintosh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urw-din</vt:lpstr>
      <vt:lpstr>Franklin Gothic Book</vt:lpstr>
      <vt:lpstr>Crop</vt:lpstr>
      <vt:lpstr>Closest pair of points</vt:lpstr>
      <vt:lpstr>Problem Statement</vt:lpstr>
      <vt:lpstr>How to approach: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Closest pair of points</dc:title>
  <dc:creator>K R Kishor</dc:creator>
  <cp:lastModifiedBy>Maanasa S</cp:lastModifiedBy>
  <cp:revision>2</cp:revision>
  <dcterms:created xsi:type="dcterms:W3CDTF">2021-10-08T14:12:17Z</dcterms:created>
  <dcterms:modified xsi:type="dcterms:W3CDTF">2021-10-18T14:52:35Z</dcterms:modified>
</cp:coreProperties>
</file>