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8" r:id="rId3"/>
    <p:sldId id="257"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5" d="100"/>
          <a:sy n="55" d="100"/>
        </p:scale>
        <p:origin x="75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April 25,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9678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April 25,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0265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April 25,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9844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April 25,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5509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April 25,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7390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April 25,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1351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April 25,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048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April 25,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20592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April 25,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4163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April 25,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8292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April 25,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5983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lIns="109728" tIns="109728" rIns="109728" bIns="91440" anchor="t"/>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lIns="109728" tIns="109728" rIns="109728" bIns="91440" anchor="ctr"/>
          <a:lstStyle>
            <a:lvl1pPr algn="l">
              <a:defRPr sz="1000" spc="80">
                <a:solidFill>
                  <a:schemeClr val="tx1">
                    <a:alpha val="80000"/>
                  </a:schemeClr>
                </a:solidFill>
              </a:defRPr>
            </a:lvl1pPr>
          </a:lstStyle>
          <a:p>
            <a:fld id="{246CB39B-5F4C-4A7E-9BE3-AAFD45576D16}" type="datetime2">
              <a:rPr lang="en-US" smtClean="0"/>
              <a:t>Sunday, April 25,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lIns="109728" tIns="109728" rIns="109728" bIns="91440" anchor="ctr"/>
          <a:lstStyle>
            <a:lvl1pPr algn="l">
              <a:defRPr sz="1000" spc="8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lIns="109728" tIns="109728" rIns="109728" bIns="91440" anchor="ctr"/>
          <a:lstStyle>
            <a:lvl1pPr algn="r">
              <a:defRPr sz="1000" spc="8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09596273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lvl1pPr algn="l" defTabSz="914400" rtl="0" eaLnBrk="1" latinLnBrk="0" hangingPunct="1">
        <a:lnSpc>
          <a:spcPct val="110000"/>
        </a:lnSpc>
        <a:spcBef>
          <a:spcPct val="0"/>
        </a:spcBef>
        <a:buNone/>
        <a:defRPr lang="en-US" sz="4800" kern="1200" spc="250" dirty="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spcAft>
          <a:spcPts val="800"/>
        </a:spcAft>
        <a:buFont typeface="Arial" panose="020B0604020202020204" pitchFamily="34" charset="0"/>
        <a:buChar char="•"/>
        <a:defRPr sz="2400" kern="1200" spc="200">
          <a:solidFill>
            <a:schemeClr val="tx1">
              <a:alpha val="60000"/>
            </a:schemeClr>
          </a:solidFill>
          <a:latin typeface="+mn-lt"/>
          <a:ea typeface="+mn-ea"/>
          <a:cs typeface="+mn-cs"/>
        </a:defRPr>
      </a:lvl1pPr>
      <a:lvl2pPr marL="685800" indent="-228600" algn="l" defTabSz="914400" rtl="0" eaLnBrk="1" latinLnBrk="0" hangingPunct="1">
        <a:lnSpc>
          <a:spcPct val="114000"/>
        </a:lnSpc>
        <a:spcBef>
          <a:spcPts val="500"/>
        </a:spcBef>
        <a:spcAft>
          <a:spcPts val="800"/>
        </a:spcAft>
        <a:buFont typeface="Arial" panose="020B0604020202020204" pitchFamily="34" charset="0"/>
        <a:buChar char="•"/>
        <a:defRPr sz="1600" kern="1200" spc="200">
          <a:solidFill>
            <a:schemeClr val="tx1">
              <a:alpha val="60000"/>
            </a:schemeClr>
          </a:solidFill>
          <a:latin typeface="+mn-lt"/>
          <a:ea typeface="+mn-ea"/>
          <a:cs typeface="+mn-cs"/>
        </a:defRPr>
      </a:lvl2pPr>
      <a:lvl3pPr marL="1143000" indent="-228600" algn="l" defTabSz="914400" rtl="0" eaLnBrk="1" latinLnBrk="0" hangingPunct="1">
        <a:lnSpc>
          <a:spcPct val="114000"/>
        </a:lnSpc>
        <a:spcBef>
          <a:spcPts val="500"/>
        </a:spcBef>
        <a:spcAft>
          <a:spcPts val="800"/>
        </a:spcAft>
        <a:buFont typeface="Arial" panose="020B0604020202020204" pitchFamily="34" charset="0"/>
        <a:buChar char="•"/>
        <a:defRPr sz="1600" kern="1200" spc="200">
          <a:solidFill>
            <a:schemeClr val="tx1">
              <a:alpha val="60000"/>
            </a:schemeClr>
          </a:solidFill>
          <a:latin typeface="+mn-lt"/>
          <a:ea typeface="+mn-ea"/>
          <a:cs typeface="+mn-cs"/>
        </a:defRPr>
      </a:lvl3pPr>
      <a:lvl4pPr marL="1600200" indent="-228600" algn="l" defTabSz="914400" rtl="0" eaLnBrk="1" latinLnBrk="0" hangingPunct="1">
        <a:lnSpc>
          <a:spcPct val="114000"/>
        </a:lnSpc>
        <a:spcBef>
          <a:spcPts val="500"/>
        </a:spcBef>
        <a:spcAft>
          <a:spcPts val="800"/>
        </a:spcAft>
        <a:buFont typeface="Arial" panose="020B0604020202020204" pitchFamily="34" charset="0"/>
        <a:buChar char="•"/>
        <a:defRPr sz="1600" kern="1200" spc="200">
          <a:solidFill>
            <a:schemeClr val="tx1">
              <a:alpha val="60000"/>
            </a:schemeClr>
          </a:solidFill>
          <a:latin typeface="+mn-lt"/>
          <a:ea typeface="+mn-ea"/>
          <a:cs typeface="+mn-cs"/>
        </a:defRPr>
      </a:lvl4pPr>
      <a:lvl5pPr marL="2057400" indent="-228600" algn="l" defTabSz="914400" rtl="0" eaLnBrk="1" latinLnBrk="0" hangingPunct="1">
        <a:lnSpc>
          <a:spcPct val="114000"/>
        </a:lnSpc>
        <a:spcBef>
          <a:spcPts val="500"/>
        </a:spcBef>
        <a:spcAft>
          <a:spcPts val="800"/>
        </a:spcAft>
        <a:buFont typeface="Arial" panose="020B0604020202020204" pitchFamily="34" charset="0"/>
        <a:buChar char="•"/>
        <a:defRPr sz="1600" kern="1200" spc="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ACF9447-AECD-4BAB-9BD7-6F1BFA2F8930}"/>
              </a:ext>
            </a:extLst>
          </p:cNvPr>
          <p:cNvSpPr>
            <a:spLocks noGrp="1"/>
          </p:cNvSpPr>
          <p:nvPr>
            <p:ph type="ctrTitle"/>
          </p:nvPr>
        </p:nvSpPr>
        <p:spPr>
          <a:xfrm>
            <a:off x="550863" y="549275"/>
            <a:ext cx="5437187" cy="2986234"/>
          </a:xfrm>
        </p:spPr>
        <p:txBody>
          <a:bodyPr anchor="b">
            <a:normAutofit/>
          </a:bodyPr>
          <a:lstStyle/>
          <a:p>
            <a:pPr>
              <a:lnSpc>
                <a:spcPct val="90000"/>
              </a:lnSpc>
            </a:pPr>
            <a:r>
              <a:rPr lang="en-US" altLang="zh-CN" dirty="0"/>
              <a:t>Flappy Bird</a:t>
            </a:r>
            <a:br>
              <a:rPr lang="en-US" altLang="zh-CN" dirty="0"/>
            </a:br>
            <a:r>
              <a:rPr lang="en-US" altLang="zh-CN" dirty="0"/>
              <a:t>version cse472</a:t>
            </a:r>
            <a:endParaRPr lang="zh-CN" altLang="en-US" dirty="0"/>
          </a:p>
        </p:txBody>
      </p:sp>
      <p:sp>
        <p:nvSpPr>
          <p:cNvPr id="3" name="副标题 2">
            <a:extLst>
              <a:ext uri="{FF2B5EF4-FFF2-40B4-BE49-F238E27FC236}">
                <a16:creationId xmlns:a16="http://schemas.microsoft.com/office/drawing/2014/main" id="{81E287D6-13E5-493E-895F-6DA2A1F73AF0}"/>
              </a:ext>
            </a:extLst>
          </p:cNvPr>
          <p:cNvSpPr>
            <a:spLocks noGrp="1"/>
          </p:cNvSpPr>
          <p:nvPr>
            <p:ph type="subTitle" idx="1"/>
          </p:nvPr>
        </p:nvSpPr>
        <p:spPr>
          <a:xfrm>
            <a:off x="550863" y="3827610"/>
            <a:ext cx="5437187" cy="2265216"/>
          </a:xfrm>
        </p:spPr>
        <p:txBody>
          <a:bodyPr>
            <a:normAutofit/>
          </a:bodyPr>
          <a:lstStyle/>
          <a:p>
            <a:r>
              <a:rPr lang="en-US" altLang="zh-CN" dirty="0">
                <a:solidFill>
                  <a:schemeClr val="tx1">
                    <a:alpha val="60000"/>
                  </a:schemeClr>
                </a:solidFill>
              </a:rPr>
              <a:t>Ao Ma</a:t>
            </a:r>
            <a:endParaRPr lang="zh-CN" altLang="en-US" dirty="0">
              <a:solidFill>
                <a:schemeClr val="tx1">
                  <a:alpha val="60000"/>
                </a:schemeClr>
              </a:solidFill>
            </a:endParaRPr>
          </a:p>
        </p:txBody>
      </p:sp>
      <p:sp>
        <p:nvSpPr>
          <p:cNvPr id="16" name="Oval 15">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Shape 17">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descr="白色和蓝色的丝质布">
            <a:extLst>
              <a:ext uri="{FF2B5EF4-FFF2-40B4-BE49-F238E27FC236}">
                <a16:creationId xmlns:a16="http://schemas.microsoft.com/office/drawing/2014/main" id="{BF73A6D2-D832-4D79-A7F0-1CBC84C10065}"/>
              </a:ext>
            </a:extLst>
          </p:cNvPr>
          <p:cNvPicPr>
            <a:picLocks noChangeAspect="1"/>
          </p:cNvPicPr>
          <p:nvPr/>
        </p:nvPicPr>
        <p:blipFill rotWithShape="1">
          <a:blip r:embed="rId2"/>
          <a:srcRect l="42635" r="2" b="2"/>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22" name="Oval 21">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9497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53A58-4BA4-4159-B6AB-B0E2BCBC6B63}"/>
              </a:ext>
            </a:extLst>
          </p:cNvPr>
          <p:cNvSpPr>
            <a:spLocks noGrp="1"/>
          </p:cNvSpPr>
          <p:nvPr>
            <p:ph type="title"/>
          </p:nvPr>
        </p:nvSpPr>
        <p:spPr/>
        <p:txBody>
          <a:bodyPr/>
          <a:lstStyle/>
          <a:p>
            <a:r>
              <a:rPr lang="en-US" altLang="zh-CN" dirty="0"/>
              <a:t>Unity</a:t>
            </a:r>
            <a:endParaRPr lang="zh-CN" altLang="en-US" dirty="0"/>
          </a:p>
        </p:txBody>
      </p:sp>
      <p:sp>
        <p:nvSpPr>
          <p:cNvPr id="3" name="内容占位符 2">
            <a:extLst>
              <a:ext uri="{FF2B5EF4-FFF2-40B4-BE49-F238E27FC236}">
                <a16:creationId xmlns:a16="http://schemas.microsoft.com/office/drawing/2014/main" id="{C021B79E-57DC-41A5-8421-EEF3B1790369}"/>
              </a:ext>
            </a:extLst>
          </p:cNvPr>
          <p:cNvSpPr>
            <a:spLocks noGrp="1"/>
          </p:cNvSpPr>
          <p:nvPr>
            <p:ph idx="1"/>
          </p:nvPr>
        </p:nvSpPr>
        <p:spPr/>
        <p:txBody>
          <a:bodyPr/>
          <a:lstStyle/>
          <a:p>
            <a:r>
              <a:rPr lang="en-US" altLang="zh-CN" sz="2000" dirty="0"/>
              <a:t>Unity is a cross-platform game engine developed by Unity Technologies, first announced and released in June 2005 at Apple Inc.'s Worldwide Developers Conference as a Mac OS X-exclusive game engine. As of 2018, the engine had been extended to support more than 25 platforms. The engine can be used to create three-dimensional, two-dimensional, virtual reality, and augmented reality games, as well as simulations and other experiences. The engine has been adopted by industries outside video gaming, such as film, automotive, architecture, engineering and construction.</a:t>
            </a:r>
            <a:endParaRPr lang="zh-CN" altLang="en-US" sz="2000" dirty="0"/>
          </a:p>
        </p:txBody>
      </p:sp>
    </p:spTree>
    <p:extLst>
      <p:ext uri="{BB962C8B-B14F-4D97-AF65-F5344CB8AC3E}">
        <p14:creationId xmlns:p14="http://schemas.microsoft.com/office/powerpoint/2010/main" val="359618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033C0-9C29-4C32-802F-4E24E5D7CEFC}"/>
              </a:ext>
            </a:extLst>
          </p:cNvPr>
          <p:cNvSpPr>
            <a:spLocks noGrp="1"/>
          </p:cNvSpPr>
          <p:nvPr>
            <p:ph type="title"/>
          </p:nvPr>
        </p:nvSpPr>
        <p:spPr/>
        <p:txBody>
          <a:bodyPr/>
          <a:lstStyle/>
          <a:p>
            <a:r>
              <a:rPr lang="en-US" altLang="zh-CN" dirty="0"/>
              <a:t>Play method</a:t>
            </a:r>
            <a:endParaRPr lang="zh-CN" altLang="en-US" dirty="0"/>
          </a:p>
        </p:txBody>
      </p:sp>
      <p:sp>
        <p:nvSpPr>
          <p:cNvPr id="3" name="内容占位符 2">
            <a:extLst>
              <a:ext uri="{FF2B5EF4-FFF2-40B4-BE49-F238E27FC236}">
                <a16:creationId xmlns:a16="http://schemas.microsoft.com/office/drawing/2014/main" id="{7F53DD00-D515-435D-B92E-70E45FDB8D8B}"/>
              </a:ext>
            </a:extLst>
          </p:cNvPr>
          <p:cNvSpPr>
            <a:spLocks noGrp="1"/>
          </p:cNvSpPr>
          <p:nvPr>
            <p:ph idx="1"/>
          </p:nvPr>
        </p:nvSpPr>
        <p:spPr/>
        <p:txBody>
          <a:bodyPr/>
          <a:lstStyle/>
          <a:p>
            <a:r>
              <a:rPr lang="en-US" altLang="zh-CN" dirty="0"/>
              <a:t>You can use your mouse to click, and cse472 bird can start to jump, and you need to pass out all the water tube to get score. Once you touch the tube or touch the ground,  you will be game over.</a:t>
            </a:r>
            <a:endParaRPr lang="zh-CN" altLang="en-US" dirty="0"/>
          </a:p>
        </p:txBody>
      </p:sp>
    </p:spTree>
    <p:extLst>
      <p:ext uri="{BB962C8B-B14F-4D97-AF65-F5344CB8AC3E}">
        <p14:creationId xmlns:p14="http://schemas.microsoft.com/office/powerpoint/2010/main" val="235745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标题 1">
            <a:extLst>
              <a:ext uri="{FF2B5EF4-FFF2-40B4-BE49-F238E27FC236}">
                <a16:creationId xmlns:a16="http://schemas.microsoft.com/office/drawing/2014/main" id="{3E5CBDC8-6119-4F11-A959-46094E128849}"/>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altLang="zh-CN" dirty="0"/>
              <a:t>Game Demo</a:t>
            </a:r>
            <a:endParaRPr lang="en-US" altLang="zh-CN"/>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内容占位符 4">
            <a:extLst>
              <a:ext uri="{FF2B5EF4-FFF2-40B4-BE49-F238E27FC236}">
                <a16:creationId xmlns:a16="http://schemas.microsoft.com/office/drawing/2014/main" id="{12DCF714-9598-40D6-8FD3-947D5A2CD3B5}"/>
              </a:ext>
            </a:extLst>
          </p:cNvPr>
          <p:cNvPicPr>
            <a:picLocks noGrp="1" noChangeAspect="1"/>
          </p:cNvPicPr>
          <p:nvPr>
            <p:ph idx="1"/>
          </p:nvPr>
        </p:nvPicPr>
        <p:blipFill>
          <a:blip r:embed="rId2"/>
          <a:stretch>
            <a:fillRect/>
          </a:stretch>
        </p:blipFill>
        <p:spPr>
          <a:xfrm>
            <a:off x="6096120" y="549275"/>
            <a:ext cx="3744674"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83560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DF56A-19C7-405C-A648-F1C1E5BA247B}"/>
              </a:ext>
            </a:extLst>
          </p:cNvPr>
          <p:cNvSpPr>
            <a:spLocks noGrp="1"/>
          </p:cNvSpPr>
          <p:nvPr>
            <p:ph type="title"/>
          </p:nvPr>
        </p:nvSpPr>
        <p:spPr/>
        <p:txBody>
          <a:bodyPr/>
          <a:lstStyle/>
          <a:p>
            <a:r>
              <a:rPr lang="en-US" altLang="zh-CN" dirty="0"/>
              <a:t>Thank you!</a:t>
            </a:r>
            <a:endParaRPr lang="zh-CN" altLang="en-US" dirty="0"/>
          </a:p>
        </p:txBody>
      </p:sp>
      <p:sp>
        <p:nvSpPr>
          <p:cNvPr id="3" name="内容占位符 2">
            <a:extLst>
              <a:ext uri="{FF2B5EF4-FFF2-40B4-BE49-F238E27FC236}">
                <a16:creationId xmlns:a16="http://schemas.microsoft.com/office/drawing/2014/main" id="{B8D1D45B-05FC-4D3E-8405-BCD8BBB9539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9638333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Microsoft YaHei"/>
        <a:ea typeface=""/>
        <a:cs typeface=""/>
      </a:majorFont>
      <a:minorFont>
        <a:latin typeface="Microsoft YaHe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186</TotalTime>
  <Words>161</Words>
  <Application>Microsoft Office PowerPoint</Application>
  <PresentationFormat>宽屏</PresentationFormat>
  <Paragraphs>8</Paragraphs>
  <Slides>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vt:i4>
      </vt:variant>
    </vt:vector>
  </HeadingPairs>
  <TitlesOfParts>
    <vt:vector size="8" baseType="lpstr">
      <vt:lpstr>Microsoft YaHei</vt:lpstr>
      <vt:lpstr>Arial</vt:lpstr>
      <vt:lpstr>3DFloatVTI</vt:lpstr>
      <vt:lpstr>Flappy Bird version cse472</vt:lpstr>
      <vt:lpstr>Unity</vt:lpstr>
      <vt:lpstr>Play method</vt:lpstr>
      <vt:lpstr>Game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 Ao</dc:creator>
  <cp:lastModifiedBy>Ma, Ao</cp:lastModifiedBy>
  <cp:revision>5</cp:revision>
  <dcterms:created xsi:type="dcterms:W3CDTF">2021-04-25T11:30:53Z</dcterms:created>
  <dcterms:modified xsi:type="dcterms:W3CDTF">2021-04-25T14:37:33Z</dcterms:modified>
</cp:coreProperties>
</file>