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Ciclo de vida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33" y="1075910"/>
            <a:ext cx="94011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20</cp:revision>
  <dcterms:created xsi:type="dcterms:W3CDTF">2020-10-07T23:00:35Z</dcterms:created>
  <dcterms:modified xsi:type="dcterms:W3CDTF">2020-11-13T00:46:05Z</dcterms:modified>
</cp:coreProperties>
</file>