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18/10/2020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orçamento</a:t>
            </a:r>
            <a:endParaRPr lang="pt-BR" sz="28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143844"/>
            <a:ext cx="6477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842"/>
            <a:ext cx="12192000" cy="477831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8937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44" y="982436"/>
            <a:ext cx="9353550" cy="49815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0404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38212"/>
            <a:ext cx="6553200" cy="49815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6018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1000125"/>
            <a:ext cx="7400925" cy="48577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68145" y="221850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Capacidade: Tratar o pedido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18343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11</cp:revision>
  <dcterms:created xsi:type="dcterms:W3CDTF">2020-10-07T23:00:35Z</dcterms:created>
  <dcterms:modified xsi:type="dcterms:W3CDTF">2020-10-18T16:36:24Z</dcterms:modified>
</cp:coreProperties>
</file>