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Ciclo de vida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7" y="709612"/>
            <a:ext cx="54959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Alexsandro Augusto Ignacio</cp:lastModifiedBy>
  <cp:revision>18</cp:revision>
  <dcterms:created xsi:type="dcterms:W3CDTF">2020-10-07T23:00:35Z</dcterms:created>
  <dcterms:modified xsi:type="dcterms:W3CDTF">2020-10-23T18:08:43Z</dcterms:modified>
</cp:coreProperties>
</file>