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Arquitetura de Sistema – </a:t>
            </a:r>
            <a:r>
              <a:rPr lang="pt-BR" sz="2800" dirty="0" err="1" smtClean="0"/>
              <a:t>MaapSystem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87726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21</cp:revision>
  <dcterms:created xsi:type="dcterms:W3CDTF">2020-10-07T23:00:35Z</dcterms:created>
  <dcterms:modified xsi:type="dcterms:W3CDTF">2020-11-05T18:06:36Z</dcterms:modified>
</cp:coreProperties>
</file>