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1887763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</a:t>
            </a:r>
            <a:r>
              <a:rPr lang="pt-BR" dirty="0"/>
              <a:t>- Cancelar pedido.</a:t>
            </a:r>
          </a:p>
          <a:p>
            <a:r>
              <a:rPr lang="pt-BR" dirty="0"/>
              <a:t>4</a:t>
            </a:r>
            <a:r>
              <a:rPr lang="pt-BR" dirty="0" smtClean="0"/>
              <a:t> - Receber o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 smtClean="0"/>
              <a:t>Fábrica</a:t>
            </a:r>
            <a:endParaRPr lang="pt-BR" sz="3200" u="sng" dirty="0" smtClean="0"/>
          </a:p>
          <a:p>
            <a:pPr algn="ctr"/>
            <a:r>
              <a:rPr lang="pt-BR" sz="3200" dirty="0" smtClean="0"/>
              <a:t>Sorveteria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89381" y="3802590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 Fornecer orçamento.</a:t>
            </a:r>
          </a:p>
          <a:p>
            <a:r>
              <a:rPr lang="pt-BR" dirty="0"/>
              <a:t>6</a:t>
            </a:r>
            <a:r>
              <a:rPr lang="pt-BR" dirty="0" smtClean="0"/>
              <a:t> - Vender matérias-primas.</a:t>
            </a:r>
          </a:p>
          <a:p>
            <a:r>
              <a:rPr lang="pt-BR" dirty="0"/>
              <a:t>7</a:t>
            </a:r>
            <a:r>
              <a:rPr lang="pt-BR" dirty="0" smtClean="0"/>
              <a:t> - Entregar matérias-primas.</a:t>
            </a:r>
            <a:endParaRPr lang="pt-BR" dirty="0"/>
          </a:p>
          <a:p>
            <a:r>
              <a:rPr lang="pt-BR" dirty="0"/>
              <a:t>8</a:t>
            </a:r>
            <a:r>
              <a:rPr lang="pt-BR" dirty="0" smtClean="0"/>
              <a:t> - Cancelar a 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Fornecer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Entregar matérias-primas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220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39</cp:revision>
  <dcterms:created xsi:type="dcterms:W3CDTF">2020-09-04T11:59:54Z</dcterms:created>
  <dcterms:modified xsi:type="dcterms:W3CDTF">2020-09-18T22:08:18Z</dcterms:modified>
</cp:coreProperties>
</file>