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2631779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</a:t>
            </a:r>
            <a:r>
              <a:rPr lang="pt-BR" dirty="0"/>
              <a:t>Franquia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07669" y="1394874"/>
            <a:ext cx="384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/>
              <a:t>- </a:t>
            </a:r>
            <a:r>
              <a:rPr lang="pt-BR" dirty="0" smtClean="0"/>
              <a:t>Realizar o cadastro. </a:t>
            </a:r>
          </a:p>
          <a:p>
            <a:r>
              <a:rPr lang="pt-BR" dirty="0"/>
              <a:t>2</a:t>
            </a:r>
            <a:r>
              <a:rPr lang="pt-BR" dirty="0" smtClean="0"/>
              <a:t> - Solicitar o orçamento.</a:t>
            </a:r>
          </a:p>
          <a:p>
            <a:r>
              <a:rPr lang="pt-BR" dirty="0"/>
              <a:t>3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/>
              <a:t>4</a:t>
            </a:r>
            <a:r>
              <a:rPr lang="pt-BR" dirty="0" smtClean="0"/>
              <a:t> - </a:t>
            </a:r>
            <a:r>
              <a:rPr lang="pt-BR" dirty="0" smtClean="0"/>
              <a:t>Receber </a:t>
            </a:r>
            <a:r>
              <a:rPr lang="pt-BR" dirty="0" smtClean="0"/>
              <a:t>o pedido.</a:t>
            </a:r>
          </a:p>
          <a:p>
            <a:r>
              <a:rPr lang="pt-BR" dirty="0" smtClean="0"/>
              <a:t>5 </a:t>
            </a:r>
            <a:r>
              <a:rPr lang="pt-BR" dirty="0"/>
              <a:t>- Cancelar </a:t>
            </a:r>
            <a:r>
              <a:rPr lang="pt-BR" dirty="0" smtClean="0"/>
              <a:t>pedido.</a:t>
            </a:r>
          </a:p>
          <a:p>
            <a:r>
              <a:rPr lang="pt-BR" dirty="0" smtClean="0"/>
              <a:t>6 </a:t>
            </a:r>
            <a:r>
              <a:rPr lang="pt-BR" dirty="0"/>
              <a:t>- </a:t>
            </a:r>
            <a:r>
              <a:rPr lang="pt-BR" dirty="0" smtClean="0"/>
              <a:t>Devolução </a:t>
            </a:r>
            <a:r>
              <a:rPr lang="pt-BR" dirty="0"/>
              <a:t>pedido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998126"/>
            <a:ext cx="3480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Sorveteria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088979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1400548" y="4551355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12" name="Conector reto 11"/>
          <p:cNvCxnSpPr>
            <a:cxnSpLocks/>
            <a:stCxn id="10" idx="3"/>
          </p:cNvCxnSpPr>
          <p:nvPr/>
        </p:nvCxnSpPr>
        <p:spPr>
          <a:xfrm>
            <a:off x="3126317" y="5008555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3898525" y="3348330"/>
            <a:ext cx="3845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 smtClean="0"/>
              <a:t>- Cadastrar </a:t>
            </a:r>
            <a:r>
              <a:rPr lang="pt-BR" dirty="0"/>
              <a:t>o </a:t>
            </a:r>
            <a:r>
              <a:rPr lang="pt-BR" dirty="0" smtClean="0"/>
              <a:t>fornecedor. </a:t>
            </a:r>
            <a:endParaRPr lang="pt-BR" dirty="0" smtClean="0"/>
          </a:p>
          <a:p>
            <a:r>
              <a:rPr lang="pt-BR" dirty="0"/>
              <a:t>8</a:t>
            </a:r>
            <a:r>
              <a:rPr lang="pt-BR" dirty="0" smtClean="0"/>
              <a:t> </a:t>
            </a:r>
            <a:r>
              <a:rPr lang="pt-BR" dirty="0" smtClean="0"/>
              <a:t>- Fornecer orçamento.</a:t>
            </a:r>
          </a:p>
          <a:p>
            <a:r>
              <a:rPr lang="pt-BR" dirty="0"/>
              <a:t>9</a:t>
            </a:r>
            <a:r>
              <a:rPr lang="pt-BR" dirty="0" smtClean="0"/>
              <a:t> </a:t>
            </a:r>
            <a:r>
              <a:rPr lang="pt-BR" dirty="0" smtClean="0"/>
              <a:t>- Vender matérias-primas.</a:t>
            </a:r>
          </a:p>
          <a:p>
            <a:r>
              <a:rPr lang="pt-BR" dirty="0" smtClean="0"/>
              <a:t>10</a:t>
            </a:r>
            <a:r>
              <a:rPr lang="pt-BR" dirty="0" smtClean="0"/>
              <a:t> </a:t>
            </a:r>
            <a:r>
              <a:rPr lang="pt-BR" dirty="0" smtClean="0"/>
              <a:t>- Entregar </a:t>
            </a:r>
            <a:r>
              <a:rPr lang="pt-BR" dirty="0" smtClean="0"/>
              <a:t>matérias-primas.</a:t>
            </a:r>
            <a:endParaRPr lang="pt-BR" dirty="0"/>
          </a:p>
          <a:p>
            <a:r>
              <a:rPr lang="pt-BR" dirty="0" smtClean="0"/>
              <a:t>11  -  Cancelar a compra.</a:t>
            </a:r>
          </a:p>
          <a:p>
            <a:r>
              <a:rPr lang="pt-BR" dirty="0" smtClean="0"/>
              <a:t>12</a:t>
            </a:r>
            <a:r>
              <a:rPr lang="pt-BR" dirty="0" smtClean="0"/>
              <a:t> - Devolução compra.</a:t>
            </a:r>
          </a:p>
        </p:txBody>
      </p: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compra da matéria-prima</a:t>
            </a:r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Vender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do recebimento da matéria-prima.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</a:t>
            </a:r>
            <a:r>
              <a:rPr lang="pt-BR" dirty="0"/>
              <a:t>: Entregar matérias-primas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5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</a:t>
            </a:r>
            <a:r>
              <a:rPr lang="pt-BR" b="1" dirty="0" smtClean="0"/>
              <a:t> cancelamento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</a:t>
            </a:r>
            <a:r>
              <a:rPr lang="pt-BR" dirty="0"/>
              <a:t>: </a:t>
            </a:r>
            <a:r>
              <a:rPr lang="pt-BR" dirty="0" smtClean="0"/>
              <a:t>Cancelar 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Tratar</a:t>
            </a:r>
            <a:r>
              <a:rPr lang="pt-BR" b="1" dirty="0" smtClean="0"/>
              <a:t> devolução da compra.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71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</a:t>
            </a:r>
            <a:r>
              <a:rPr lang="pt-BR" dirty="0"/>
              <a:t>: </a:t>
            </a:r>
            <a:r>
              <a:rPr lang="pt-BR" dirty="0" smtClean="0"/>
              <a:t>Devolução da compra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5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Cadastro do Lojista/Franqueado.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Realizar o cadastro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Departamento de </a:t>
            </a:r>
            <a:r>
              <a:rPr lang="pt-BR" dirty="0" smtClean="0">
                <a:solidFill>
                  <a:schemeClr val="tx1"/>
                </a:solidFill>
              </a:rPr>
              <a:t>Vendas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34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Solicitar o 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aceite do</a:t>
            </a:r>
            <a:r>
              <a:rPr lang="pt-BR" b="1" dirty="0" smtClean="0"/>
              <a:t>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Fazer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Receber </a:t>
            </a:r>
            <a:r>
              <a:rPr lang="pt-BR" dirty="0" smtClean="0"/>
              <a:t>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Loja/Franquia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a devolução</a:t>
            </a:r>
            <a:r>
              <a:rPr lang="pt-BR" b="1" dirty="0" smtClean="0"/>
              <a:t>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Devolução</a:t>
            </a:r>
            <a:r>
              <a:rPr lang="pt-BR" dirty="0" smtClean="0"/>
              <a:t> do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8470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Cadastro do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Cadastrar o fornecedor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72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de orçamento para fornecedor.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/>
              <a:t>Fornecer 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  <p:sp>
        <p:nvSpPr>
          <p:cNvPr id="13" name="Cubo 12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Compras.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330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28</cp:revision>
  <dcterms:created xsi:type="dcterms:W3CDTF">2020-09-04T11:59:54Z</dcterms:created>
  <dcterms:modified xsi:type="dcterms:W3CDTF">2020-09-14T17:39:27Z</dcterms:modified>
</cp:coreProperties>
</file>