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28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34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45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27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9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02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19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85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48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00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9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F9BBC-5669-453D-8C75-07C41C1632E4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99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58814" y="243069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Descrição </a:t>
            </a:r>
            <a:r>
              <a:rPr lang="pt-BR" sz="2800" dirty="0"/>
              <a:t>das Interfaces Externas (Atores)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167"/>
            <a:ext cx="12192001" cy="554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66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Alexsandro Augusto Ignacio</dc:creator>
  <cp:lastModifiedBy>Alexsandro Augusto Ignacio</cp:lastModifiedBy>
  <cp:revision>22</cp:revision>
  <dcterms:created xsi:type="dcterms:W3CDTF">2020-10-07T23:00:35Z</dcterms:created>
  <dcterms:modified xsi:type="dcterms:W3CDTF">2020-11-05T19:36:09Z</dcterms:modified>
</cp:coreProperties>
</file>