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dos </a:t>
            </a:r>
            <a:r>
              <a:rPr lang="pt-BR" sz="2800" dirty="0" smtClean="0"/>
              <a:t>Sistemas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6120" y="1405424"/>
            <a:ext cx="104375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 smtClean="0"/>
          </a:p>
          <a:p>
            <a:pPr algn="ctr"/>
            <a:endParaRPr lang="pt-BR" sz="2400" dirty="0"/>
          </a:p>
          <a:p>
            <a:pPr algn="ctr"/>
            <a:r>
              <a:rPr lang="pt-BR" sz="2400" dirty="0" smtClean="0"/>
              <a:t>● </a:t>
            </a:r>
            <a:r>
              <a:rPr lang="pt-BR" sz="2400" b="1" dirty="0" smtClean="0"/>
              <a:t>Interface </a:t>
            </a:r>
            <a:r>
              <a:rPr lang="pt-BR" sz="2400" b="1" dirty="0" err="1"/>
              <a:t>L</a:t>
            </a:r>
            <a:r>
              <a:rPr lang="pt-BR" sz="2400" b="1" dirty="0" err="1" smtClean="0"/>
              <a:t>ogin</a:t>
            </a:r>
            <a:r>
              <a:rPr lang="pt-BR" sz="2400" b="1" dirty="0" smtClean="0"/>
              <a:t>: </a:t>
            </a:r>
            <a:r>
              <a:rPr lang="pt-BR" sz="2400" dirty="0" smtClean="0"/>
              <a:t>meio pelo qual cliente acessa os subsistemas.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2400" dirty="0"/>
              <a:t>● </a:t>
            </a:r>
            <a:r>
              <a:rPr lang="pt-BR" sz="2400" b="1" dirty="0"/>
              <a:t>Interface </a:t>
            </a:r>
            <a:r>
              <a:rPr lang="pt-BR" sz="2400" b="1" dirty="0" smtClean="0"/>
              <a:t>Cadastro: </a:t>
            </a:r>
            <a:r>
              <a:rPr lang="pt-BR" sz="2400" dirty="0"/>
              <a:t>meio pelo qual cliente </a:t>
            </a:r>
            <a:r>
              <a:rPr lang="pt-BR" sz="2400" dirty="0" smtClean="0"/>
              <a:t>gerencia </a:t>
            </a:r>
            <a:r>
              <a:rPr lang="pt-BR" sz="2400" dirty="0"/>
              <a:t>os </a:t>
            </a:r>
            <a:r>
              <a:rPr lang="pt-BR" sz="2400" dirty="0" smtClean="0"/>
              <a:t>subsistemas.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● </a:t>
            </a:r>
            <a:r>
              <a:rPr lang="pt-BR" sz="2400" b="1" dirty="0" smtClean="0"/>
              <a:t>SGBD: </a:t>
            </a:r>
            <a:r>
              <a:rPr lang="pt-BR" sz="2400" dirty="0" smtClean="0"/>
              <a:t>utilização de banco de dados </a:t>
            </a:r>
            <a:r>
              <a:rPr lang="pt-BR" sz="2400" dirty="0" err="1" smtClean="0"/>
              <a:t>Postgres</a:t>
            </a:r>
            <a:r>
              <a:rPr lang="pt-BR" sz="2400" dirty="0" smtClean="0"/>
              <a:t>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● </a:t>
            </a:r>
            <a:r>
              <a:rPr lang="pt-BR" sz="2400" b="1" dirty="0" smtClean="0"/>
              <a:t>Gerenciador: </a:t>
            </a:r>
            <a:r>
              <a:rPr lang="pt-BR" sz="2400" dirty="0" smtClean="0"/>
              <a:t>responsável por verificar as credenciais dos usuários. </a:t>
            </a:r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 smtClean="0"/>
          </a:p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dos Subsistemas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6120" y="1405424"/>
            <a:ext cx="104375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 smtClean="0"/>
          </a:p>
          <a:p>
            <a:pPr algn="ctr"/>
            <a:endParaRPr lang="pt-BR" sz="2400" dirty="0"/>
          </a:p>
          <a:p>
            <a:pPr algn="ctr"/>
            <a:r>
              <a:rPr lang="pt-BR" sz="2400" dirty="0" smtClean="0"/>
              <a:t>● </a:t>
            </a:r>
            <a:r>
              <a:rPr lang="pt-BR" sz="2400" b="1" dirty="0" smtClean="0"/>
              <a:t>Interface Orçamento: </a:t>
            </a:r>
            <a:r>
              <a:rPr lang="pt-BR" sz="2400" dirty="0" smtClean="0"/>
              <a:t>meio pelo qual cliente realiza solicitação de orçamento.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2400" dirty="0"/>
              <a:t>● </a:t>
            </a:r>
            <a:r>
              <a:rPr lang="pt-BR" sz="2400" b="1" dirty="0"/>
              <a:t>Interface </a:t>
            </a:r>
            <a:r>
              <a:rPr lang="pt-BR" sz="2400" b="1" dirty="0" smtClean="0"/>
              <a:t>Pedido: </a:t>
            </a:r>
            <a:r>
              <a:rPr lang="pt-BR" sz="2400" dirty="0"/>
              <a:t>meio pelo qual cliente realiza solicitação </a:t>
            </a:r>
            <a:r>
              <a:rPr lang="pt-BR" sz="2400" dirty="0" smtClean="0"/>
              <a:t>de pedido.</a:t>
            </a:r>
            <a:endParaRPr lang="pt-BR" sz="2400" dirty="0"/>
          </a:p>
          <a:p>
            <a:pPr algn="ctr"/>
            <a:endParaRPr lang="pt-BR" sz="2400" dirty="0" smtClean="0"/>
          </a:p>
          <a:p>
            <a:pPr algn="ctr"/>
            <a:r>
              <a:rPr lang="pt-BR" sz="2400" dirty="0"/>
              <a:t>● </a:t>
            </a:r>
            <a:r>
              <a:rPr lang="pt-BR" sz="2400" b="1" dirty="0"/>
              <a:t>Interface </a:t>
            </a:r>
            <a:r>
              <a:rPr lang="pt-BR" sz="2400" b="1" dirty="0" smtClean="0"/>
              <a:t>Cancelamento: </a:t>
            </a:r>
            <a:r>
              <a:rPr lang="pt-BR" sz="2400" dirty="0"/>
              <a:t>meio pelo qual </a:t>
            </a:r>
            <a:r>
              <a:rPr lang="pt-BR" sz="2400" dirty="0" smtClean="0"/>
              <a:t>cliente gerencia o seu cancelamento.</a:t>
            </a:r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● </a:t>
            </a:r>
            <a:r>
              <a:rPr lang="pt-BR" sz="2400" b="1" dirty="0" smtClean="0"/>
              <a:t>SGBD: </a:t>
            </a:r>
            <a:r>
              <a:rPr lang="pt-BR" sz="2400" dirty="0" smtClean="0"/>
              <a:t>utilização de banco de dados </a:t>
            </a:r>
            <a:r>
              <a:rPr lang="pt-BR" sz="2400" dirty="0" err="1" smtClean="0"/>
              <a:t>Postgres</a:t>
            </a:r>
            <a:r>
              <a:rPr lang="pt-BR" sz="2400" dirty="0" smtClean="0"/>
              <a:t>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● </a:t>
            </a:r>
            <a:r>
              <a:rPr lang="pt-BR" sz="2400" b="1" dirty="0" smtClean="0"/>
              <a:t>Gerenciador: </a:t>
            </a:r>
            <a:r>
              <a:rPr lang="pt-BR" sz="2400" dirty="0" smtClean="0"/>
              <a:t>responsável por gerenciar os subsistemas e manter integridade das informações.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16015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24</cp:revision>
  <dcterms:created xsi:type="dcterms:W3CDTF">2020-10-07T23:00:35Z</dcterms:created>
  <dcterms:modified xsi:type="dcterms:W3CDTF">2020-11-09T19:30:09Z</dcterms:modified>
</cp:coreProperties>
</file>