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</a:t>
            </a:r>
            <a:r>
              <a:rPr lang="pt-BR" sz="2800" dirty="0" err="1" smtClean="0"/>
              <a:t>Login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7" y="802106"/>
            <a:ext cx="8604379" cy="605589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891319"/>
            <a:ext cx="2363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 Tela de </a:t>
            </a:r>
            <a:r>
              <a:rPr lang="pt-BR" sz="1400" dirty="0" err="1"/>
              <a:t>L</a:t>
            </a:r>
            <a:r>
              <a:rPr lang="pt-BR" sz="1400" dirty="0" err="1" smtClean="0"/>
              <a:t>ogin</a:t>
            </a:r>
            <a:endParaRPr lang="pt-BR" sz="1400" dirty="0" smtClean="0"/>
          </a:p>
          <a:p>
            <a:r>
              <a:rPr lang="pt-BR" sz="1400" dirty="0" smtClean="0"/>
              <a:t>1.1 Requisito de interface</a:t>
            </a:r>
          </a:p>
          <a:p>
            <a:r>
              <a:rPr lang="pt-BR" sz="1400" dirty="0" smtClean="0"/>
              <a:t>1.2 Tela Sugerida</a:t>
            </a:r>
            <a:endParaRPr lang="pt-BR" sz="1400" dirty="0"/>
          </a:p>
          <a:p>
            <a:pPr marL="514350" indent="-51435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5" y="802103"/>
            <a:ext cx="8604380" cy="60558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Menu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1891319"/>
            <a:ext cx="2363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2</a:t>
            </a:r>
            <a:r>
              <a:rPr lang="pt-BR" sz="1400" dirty="0" smtClean="0"/>
              <a:t> Tela de Menu</a:t>
            </a:r>
          </a:p>
          <a:p>
            <a:r>
              <a:rPr lang="pt-BR" sz="1400" dirty="0"/>
              <a:t>2</a:t>
            </a:r>
            <a:r>
              <a:rPr lang="pt-BR" sz="1400" dirty="0" smtClean="0"/>
              <a:t>.1 Requisito de interface</a:t>
            </a:r>
          </a:p>
          <a:p>
            <a:r>
              <a:rPr lang="pt-BR" sz="1400" dirty="0"/>
              <a:t>2</a:t>
            </a:r>
            <a:r>
              <a:rPr lang="pt-BR" sz="1400" dirty="0" smtClean="0"/>
              <a:t>.2 Tela Sugerida</a:t>
            </a:r>
            <a:endParaRPr lang="pt-BR" sz="1400" dirty="0"/>
          </a:p>
          <a:p>
            <a:pPr marL="514350" indent="-51435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315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Orçamento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7" y="802106"/>
            <a:ext cx="8604379" cy="60558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6" y="802107"/>
            <a:ext cx="8604379" cy="60558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5" y="802104"/>
            <a:ext cx="8604380" cy="604463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891319"/>
            <a:ext cx="2363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 Tela de Orçamento</a:t>
            </a:r>
          </a:p>
          <a:p>
            <a:r>
              <a:rPr lang="pt-BR" sz="1400" dirty="0" smtClean="0"/>
              <a:t>3.1 Requisito de interface</a:t>
            </a:r>
          </a:p>
          <a:p>
            <a:r>
              <a:rPr lang="pt-BR" sz="1400" dirty="0" smtClean="0"/>
              <a:t>3.2 Tela Sugerida</a:t>
            </a:r>
            <a:endParaRPr lang="pt-BR" sz="1400" dirty="0"/>
          </a:p>
          <a:p>
            <a:pPr marL="514350" indent="-51435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4592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5" y="804680"/>
            <a:ext cx="8604381" cy="60507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Pedido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891319"/>
            <a:ext cx="2363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  <a:r>
              <a:rPr lang="pt-BR" sz="1400" dirty="0" smtClean="0"/>
              <a:t> Tela de Pedido</a:t>
            </a:r>
          </a:p>
          <a:p>
            <a:r>
              <a:rPr lang="pt-BR" sz="1400" dirty="0" smtClean="0"/>
              <a:t>4.1 Requisito de interface</a:t>
            </a:r>
          </a:p>
          <a:p>
            <a:r>
              <a:rPr lang="pt-BR" sz="1400" dirty="0"/>
              <a:t>4</a:t>
            </a:r>
            <a:r>
              <a:rPr lang="pt-BR" sz="1400" dirty="0" smtClean="0"/>
              <a:t>.2 Tela Sugerida</a:t>
            </a:r>
            <a:endParaRPr lang="pt-BR" sz="1400" dirty="0"/>
          </a:p>
          <a:p>
            <a:pPr marL="514350" indent="-51435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365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3" y="767548"/>
            <a:ext cx="8604382" cy="609045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Cancelamento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891319"/>
            <a:ext cx="2363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Tela de Orçamento</a:t>
            </a:r>
          </a:p>
          <a:p>
            <a:r>
              <a:rPr lang="pt-BR" sz="1400" dirty="0" smtClean="0"/>
              <a:t>5.1 Requisito de interface</a:t>
            </a:r>
          </a:p>
          <a:p>
            <a:r>
              <a:rPr lang="pt-BR" sz="1400" dirty="0"/>
              <a:t>5</a:t>
            </a:r>
            <a:r>
              <a:rPr lang="pt-BR" sz="1400" dirty="0" smtClean="0"/>
              <a:t>.2 Tela Sugerida</a:t>
            </a:r>
            <a:endParaRPr lang="pt-BR" sz="1400" dirty="0"/>
          </a:p>
          <a:p>
            <a:pPr marL="514350" indent="-51435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97937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24</cp:revision>
  <dcterms:created xsi:type="dcterms:W3CDTF">2020-10-07T23:00:35Z</dcterms:created>
  <dcterms:modified xsi:type="dcterms:W3CDTF">2020-11-09T19:03:44Z</dcterms:modified>
</cp:coreProperties>
</file>