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Modelo Conceitual de Negócio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290536-E47F-468C-BA7F-ADE05B56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1" y="850792"/>
            <a:ext cx="11591277" cy="56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Adriel Vicente</cp:lastModifiedBy>
  <cp:revision>16</cp:revision>
  <dcterms:created xsi:type="dcterms:W3CDTF">2020-10-07T23:00:35Z</dcterms:created>
  <dcterms:modified xsi:type="dcterms:W3CDTF">2020-11-13T00:24:43Z</dcterms:modified>
</cp:coreProperties>
</file>