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12/11/2020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Ciclo de vida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60AD0D-6A85-4075-B1CA-08B24387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727476"/>
            <a:ext cx="937341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Adriel Vicente</cp:lastModifiedBy>
  <cp:revision>19</cp:revision>
  <dcterms:created xsi:type="dcterms:W3CDTF">2020-10-07T23:00:35Z</dcterms:created>
  <dcterms:modified xsi:type="dcterms:W3CDTF">2020-11-13T00:21:56Z</dcterms:modified>
</cp:coreProperties>
</file>