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5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79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24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3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4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6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5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167A-7346-46C7-A193-E3829EEED7F1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4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167A-7346-46C7-A193-E3829EEED7F1}" type="datetimeFigureOut">
              <a:rPr lang="pt-BR" smtClean="0"/>
              <a:t>16/10/2020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2125-C2F7-4463-A127-D733A0771F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82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384671" y="3207851"/>
            <a:ext cx="1725769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Loja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889381" y="2463835"/>
            <a:ext cx="384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  <a:r>
              <a:rPr lang="pt-BR" dirty="0" smtClean="0"/>
              <a:t> - Solicitar orçamento.</a:t>
            </a:r>
          </a:p>
          <a:p>
            <a:r>
              <a:rPr lang="pt-BR" dirty="0"/>
              <a:t>2</a:t>
            </a:r>
            <a:r>
              <a:rPr lang="pt-BR" dirty="0" smtClean="0"/>
              <a:t> </a:t>
            </a:r>
            <a:r>
              <a:rPr lang="pt-BR" dirty="0"/>
              <a:t>-</a:t>
            </a:r>
            <a:r>
              <a:rPr lang="pt-BR" dirty="0" smtClean="0"/>
              <a:t> Fazer pedido.</a:t>
            </a:r>
          </a:p>
          <a:p>
            <a:r>
              <a:rPr lang="pt-BR" dirty="0" smtClean="0"/>
              <a:t>3 - Cancelar pedido</a:t>
            </a:r>
            <a:r>
              <a:rPr lang="pt-BR" dirty="0"/>
              <a:t>.</a:t>
            </a:r>
          </a:p>
          <a:p>
            <a:r>
              <a:rPr lang="pt-BR" dirty="0"/>
              <a:t>4</a:t>
            </a:r>
            <a:r>
              <a:rPr lang="pt-BR" dirty="0" smtClean="0"/>
              <a:t> - Receber pedido.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751108" y="1461623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751108" y="2746926"/>
            <a:ext cx="3480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Fábrica de </a:t>
            </a:r>
          </a:p>
          <a:p>
            <a:pPr algn="ctr"/>
            <a:r>
              <a:rPr lang="pt-BR" sz="3200" dirty="0" smtClean="0"/>
              <a:t>Sorvetes </a:t>
            </a:r>
            <a:r>
              <a:rPr lang="pt-BR" sz="3200" dirty="0" err="1" smtClean="0"/>
              <a:t>Sorvetunes</a:t>
            </a:r>
            <a:endParaRPr lang="pt-BR" sz="3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86661" y="88805"/>
            <a:ext cx="46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Contexto de Negócio</a:t>
            </a:r>
          </a:p>
        </p:txBody>
      </p:sp>
      <p:cxnSp>
        <p:nvCxnSpPr>
          <p:cNvPr id="22" name="Conector reto 21"/>
          <p:cNvCxnSpPr>
            <a:cxnSpLocks/>
            <a:stCxn id="7" idx="3"/>
          </p:cNvCxnSpPr>
          <p:nvPr/>
        </p:nvCxnSpPr>
        <p:spPr>
          <a:xfrm>
            <a:off x="3110440" y="3665051"/>
            <a:ext cx="4640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78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Loja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orçamento.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Solicitar </a:t>
            </a:r>
            <a:r>
              <a:rPr lang="pt-BR" dirty="0" smtClean="0"/>
              <a:t>orçamento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2553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Loja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Fazer pedido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6648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Loja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cancelamento do pedido.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</a:t>
            </a:r>
            <a:r>
              <a:rPr lang="pt-BR" dirty="0" smtClean="0"/>
              <a:t>Cancelar Pedido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4540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5558" y="3404614"/>
            <a:ext cx="17257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Loja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842507" y="3861813"/>
            <a:ext cx="4890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7732820" y="1790807"/>
            <a:ext cx="3464417" cy="4005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>
            <a:off x="9460734" y="3877911"/>
            <a:ext cx="0" cy="86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o 20"/>
          <p:cNvSpPr/>
          <p:nvPr/>
        </p:nvSpPr>
        <p:spPr>
          <a:xfrm>
            <a:off x="8257014" y="3007512"/>
            <a:ext cx="2478041" cy="995369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logística.</a:t>
            </a: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(Nó Operacional)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algn="ctr"/>
            <a:endParaRPr lang="pt-BR" dirty="0"/>
          </a:p>
        </p:txBody>
      </p:sp>
      <p:sp>
        <p:nvSpPr>
          <p:cNvPr id="11" name="Retângulo de cantos arredondados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C9C97-6BBA-4BFC-A5E1-2436DE02BBE2}"/>
              </a:ext>
            </a:extLst>
          </p:cNvPr>
          <p:cNvSpPr/>
          <p:nvPr/>
        </p:nvSpPr>
        <p:spPr>
          <a:xfrm>
            <a:off x="8296200" y="4454212"/>
            <a:ext cx="2438855" cy="101314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Tratar </a:t>
            </a:r>
            <a:r>
              <a:rPr lang="pt-BR" b="1" dirty="0" smtClean="0"/>
              <a:t>o envio do  produto.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6660" y="134525"/>
            <a:ext cx="622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Cenário: Receber </a:t>
            </a:r>
            <a:r>
              <a:rPr lang="pt-BR" dirty="0" smtClean="0"/>
              <a:t>Pedido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735231" y="2217132"/>
            <a:ext cx="34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Sorveteria </a:t>
            </a:r>
            <a:r>
              <a:rPr lang="pt-BR" sz="2400" dirty="0" err="1" smtClean="0"/>
              <a:t>Sorvetunes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51597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108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Gill Sans</vt:lpstr>
      <vt:lpstr>ヒラギノ角ゴ ProN W3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Alexsandro Augusto Ignacio</cp:lastModifiedBy>
  <cp:revision>50</cp:revision>
  <dcterms:created xsi:type="dcterms:W3CDTF">2020-09-04T11:59:54Z</dcterms:created>
  <dcterms:modified xsi:type="dcterms:W3CDTF">2020-10-16T23:06:24Z</dcterms:modified>
</cp:coreProperties>
</file>