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428625"/>
            <a:ext cx="7639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6</cp:revision>
  <dcterms:created xsi:type="dcterms:W3CDTF">2020-10-07T23:00:35Z</dcterms:created>
  <dcterms:modified xsi:type="dcterms:W3CDTF">2020-10-16T23:33:12Z</dcterms:modified>
</cp:coreProperties>
</file>