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5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79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24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3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4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6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5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4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167A-7346-46C7-A193-E3829EEED7F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2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384671" y="3207851"/>
            <a:ext cx="1725769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889381" y="2463835"/>
            <a:ext cx="3845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1 - Solicitar orçamento.</a:t>
            </a:r>
          </a:p>
          <a:p>
            <a:r>
              <a:rPr lang="pt-BR" dirty="0"/>
              <a:t>2 - Fazer pedido.</a:t>
            </a:r>
          </a:p>
          <a:p>
            <a:r>
              <a:rPr lang="pt-BR" dirty="0"/>
              <a:t>3 - Cancelar pedido.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751108" y="1461623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751108" y="2746926"/>
            <a:ext cx="348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Fábrica de </a:t>
            </a:r>
          </a:p>
          <a:p>
            <a:pPr algn="ctr"/>
            <a:r>
              <a:rPr lang="pt-BR" sz="3200" dirty="0"/>
              <a:t>Sorvetes </a:t>
            </a:r>
            <a:r>
              <a:rPr lang="pt-BR" sz="3200" dirty="0" err="1"/>
              <a:t>Sorvetunes</a:t>
            </a:r>
            <a:endParaRPr lang="pt-BR" sz="3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86661" y="88805"/>
            <a:ext cx="46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Contexto de Negócio</a:t>
            </a:r>
          </a:p>
        </p:txBody>
      </p:sp>
      <p:cxnSp>
        <p:nvCxnSpPr>
          <p:cNvPr id="22" name="Conector reto 21"/>
          <p:cNvCxnSpPr>
            <a:cxnSpLocks/>
            <a:stCxn id="7" idx="3"/>
          </p:cNvCxnSpPr>
          <p:nvPr/>
        </p:nvCxnSpPr>
        <p:spPr>
          <a:xfrm>
            <a:off x="3110440" y="3665051"/>
            <a:ext cx="464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8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o orçamento.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Solicitar orçamento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2553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o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Fazer pedido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6648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345724" y="1800665"/>
            <a:ext cx="5851514" cy="39954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76606" y="3130127"/>
            <a:ext cx="2478041" cy="995369"/>
          </a:xfrm>
          <a:prstGeom prst="cube">
            <a:avLst>
              <a:gd name="adj" fmla="val 25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o cancelamento do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Cancelar Pedido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556053" y="227327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/>
              <a:t>Sorvetunes</a:t>
            </a:r>
            <a:endParaRPr lang="pt-BR" sz="2400" dirty="0"/>
          </a:p>
        </p:txBody>
      </p:sp>
      <p:sp>
        <p:nvSpPr>
          <p:cNvPr id="2" name="Cubo 1">
            <a:extLst>
              <a:ext uri="{FF2B5EF4-FFF2-40B4-BE49-F238E27FC236}">
                <a16:creationId xmlns:a16="http://schemas.microsoft.com/office/drawing/2014/main" id="{DB606855-E1B0-4F56-AA21-D3C329E437AF}"/>
              </a:ext>
            </a:extLst>
          </p:cNvPr>
          <p:cNvSpPr/>
          <p:nvPr/>
        </p:nvSpPr>
        <p:spPr>
          <a:xfrm>
            <a:off x="5516876" y="3183835"/>
            <a:ext cx="2478041" cy="995369"/>
          </a:xfrm>
          <a:prstGeom prst="cube">
            <a:avLst>
              <a:gd name="adj" fmla="val 25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Departamento Financeiro.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404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89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Micaella Leal</cp:lastModifiedBy>
  <cp:revision>54</cp:revision>
  <dcterms:created xsi:type="dcterms:W3CDTF">2020-09-04T11:59:54Z</dcterms:created>
  <dcterms:modified xsi:type="dcterms:W3CDTF">2020-11-18T23:25:05Z</dcterms:modified>
</cp:coreProperties>
</file>