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orçamento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43844"/>
            <a:ext cx="6477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808553-41BA-4F64-ABFD-321713560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8" t="13655"/>
          <a:stretch/>
        </p:blipFill>
        <p:spPr>
          <a:xfrm>
            <a:off x="3339549" y="1391478"/>
            <a:ext cx="5488402" cy="48405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675E07-A6D4-4D77-A88B-E6B78CDC7D65}"/>
              </a:ext>
            </a:extLst>
          </p:cNvPr>
          <p:cNvSpPr txBox="1"/>
          <p:nvPr/>
        </p:nvSpPr>
        <p:spPr>
          <a:xfrm>
            <a:off x="834887" y="4413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</a:t>
            </a:r>
            <a:r>
              <a:rPr lang="pt-BR" sz="1800" dirty="0"/>
              <a:t>: </a:t>
            </a:r>
            <a:r>
              <a:rPr lang="pt-BR" sz="2800" dirty="0"/>
              <a:t>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68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BC2687F-651D-4CD3-BFA0-F3E311A7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15522"/>
          <a:stretch/>
        </p:blipFill>
        <p:spPr>
          <a:xfrm>
            <a:off x="1431942" y="1338101"/>
            <a:ext cx="9328115" cy="5227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A9478-61C6-41AD-A38F-7DF8B7FFF734}"/>
              </a:ext>
            </a:extLst>
          </p:cNvPr>
          <p:cNvSpPr txBox="1"/>
          <p:nvPr/>
        </p:nvSpPr>
        <p:spPr>
          <a:xfrm>
            <a:off x="1020418" y="2924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36061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357933"/>
            <a:ext cx="7400925" cy="4857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9183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993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94057A-4906-422A-B7F9-15FE39DB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87" y="919062"/>
            <a:ext cx="8735626" cy="57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38212"/>
            <a:ext cx="655320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86018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A597A0-6145-4396-BCF6-738553ABC03D}"/>
              </a:ext>
            </a:extLst>
          </p:cNvPr>
          <p:cNvSpPr txBox="1"/>
          <p:nvPr/>
        </p:nvSpPr>
        <p:spPr>
          <a:xfrm>
            <a:off x="397565" y="332168"/>
            <a:ext cx="685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Capacidade: Tratar cancelamento do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4617D7-3B65-471C-9C24-4091C1B0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23" y="967442"/>
            <a:ext cx="7836590" cy="52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Micaella Leal</cp:lastModifiedBy>
  <cp:revision>18</cp:revision>
  <dcterms:created xsi:type="dcterms:W3CDTF">2020-10-07T23:00:35Z</dcterms:created>
  <dcterms:modified xsi:type="dcterms:W3CDTF">2020-11-19T00:08:30Z</dcterms:modified>
</cp:coreProperties>
</file>