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6" r:id="rId9"/>
    <p:sldId id="269" r:id="rId10"/>
    <p:sldId id="271" r:id="rId11"/>
    <p:sldId id="272" r:id="rId12"/>
    <p:sldId id="273" r:id="rId13"/>
    <p:sldId id="275" r:id="rId14"/>
    <p:sldId id="276" r:id="rId15"/>
    <p:sldId id="27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17DA0-27DC-4714-9BFC-9FCCF3F6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B947B-22AC-4053-A700-7A840E1B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712A8-20DE-49FD-902B-C966585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4214B-5B23-4FE7-9796-CEEAAB4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5B88B-DFF0-4F61-AB3D-7484056E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429A7-D079-4EA0-8B16-D332C4E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56DA20-5D60-4BA8-B56A-68C4BDF6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821A8-B660-45ED-AAA4-38F91ABC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58FDC-72A5-4FEA-8B84-749CCDBA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540D8-C866-46CB-A562-4A3C1A7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E11F9-AFBE-44ED-9B56-B6E05316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9D28DA-8E15-4D37-BA23-2B47A512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72547-01B8-450F-95FD-492FD903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38953-3AC6-4F3C-9DE6-BB4D2B19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C9121-BA82-407E-AB92-1F6EC4E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89F60-0283-405D-960B-B5B073ED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7D302-3798-4AAF-9361-C3A93A1A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515DF-B99A-4DDF-9661-54C05D3D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440D3-A64E-40E6-A45B-2BE140F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17F27-A031-491F-9A9A-6CEBBAD0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56ABA-12BA-4BD2-9BE5-726E4AD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38BBF-CC8A-4966-8C10-1BDFBEDD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B088B-7457-4D5E-B9C6-1A36F3D3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AFCF4-E5B3-4C04-BACC-2299600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5087F-777E-450C-8313-B1D596F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AD0B7-F767-4265-90C3-6FF0C9F4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7C6D4-3E97-4329-8BB6-B8D35821E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ABC267-BA4A-4483-93C9-4BF8F3B9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05C21D-0DA3-4463-BD33-54562493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FEEEF0-7234-4FB8-B605-A6122610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F02D6-D063-441E-BA9D-DDCD447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9E2A-F08F-4E3B-A763-373BA65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C2600-1328-4D70-878D-0CBC2F7F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814252-383B-40DB-891E-ED14F2A4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818841-F8CE-4C45-94A0-736EC387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7486DB-D535-4867-9FE0-8D51F788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EA6DF7-1C20-480C-B61D-7CF730A4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488E39-8419-48F9-BFBC-0D328E01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8146AA-F6CA-4BCE-AE30-066C4F10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C7178-171E-4DD6-B1C0-368BAAAB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8B5940-008C-4F51-A942-157ADBB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7FA87D-8950-4E55-A2D0-05976DA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B18661-A30B-456D-8898-13B6321A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14D1A2-D6EB-41BF-8AAC-E4450CB8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8B4992-2BDA-4D8B-A8D9-5CA525BC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9E5FB3-607B-4099-8D24-22E626EE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7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86C5A-2832-40E7-B3D7-EA5B5972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D1CA7-362E-4E99-8C7A-513CFC4C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BBEE4-AC86-4433-92D7-AD98BD57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113AE-2B12-4B2B-AD1A-475F883D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00F8CA-22F1-4E1B-AF5D-8EFC3FE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0DB5F-F4D5-4C2D-8EDE-EA3035C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A0D2-A7CB-4662-B29F-562D251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87044F-9DBA-4E5F-9BEA-E18C81063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E252F-3DD3-49A6-9E1E-FB44033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BF22C2-96C3-4E84-9C72-1B460132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C34352-9705-4A68-A8C9-64C129EF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22F70-8FE6-4C38-BE8E-7D0DAB1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794895-DC89-4D66-846E-4E31BB44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0EAB-1E09-45AF-9B89-6D6938A3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AF1C9-BB2F-4C9C-8ED1-DEF1A525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609E-2EB3-48C4-95D0-B9BD7D23E94C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46F08-9125-4796-AFBF-3E48A2F37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FEA89-A056-4348-8DBE-CEFCD597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1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</a:rPr>
              <a:t>Receber solicitação de orçamento</a:t>
            </a:r>
            <a:endParaRPr lang="pt-BR" sz="2400" b="1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Loja faz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solicitação de orçamento.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orçamento feita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 solicitação de orçamento enviada pela loja.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Consulta dados da loja que enviou o orçamento.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Armazena o orçamento enviado pela lo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ja.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7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 recebe comprovante de pagamento.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extrato do Banco.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pago.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pedido.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Armazenar informações no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não seja encontrado o pagamento, avisar a loja que sua transferência não foi encontrada. 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começa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Começar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cartão da loja e faz transação para pagamento com cartão.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Buscar informações de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Escolhe tipo de transação que atenderá ao cliente, crédito e débito para administradora de cartão.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2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termina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Finalizar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transação com cartão.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feedback da operação com cartão.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 o status do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mensagens de operação negada, se não estiver dentro do parâmetros.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Envio de recibo caso a transação tenha sido feita sem problemas.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3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cancelamento do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solicita cancelamento de pedido à fábrica.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Iniciar o processo de cancelamento de pedido.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a solicitação de cancelamento do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 as informações de solicitação de cancelamento.</a:t>
            </a:r>
          </a:p>
        </p:txBody>
      </p:sp>
    </p:spTree>
    <p:extLst>
      <p:ext uri="{BB962C8B-B14F-4D97-AF65-F5344CB8AC3E}">
        <p14:creationId xmlns:p14="http://schemas.microsoft.com/office/powerpoint/2010/main" val="274027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Cancelar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Cancelamento do pedido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Realizar cancelamento do pedido.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Consult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informações da solicitação de cancelamento.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informações de loja e  pedido.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Recusa solicitação de cancelamento caso haja alguma divergência.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não houver divergências ele confirma o cancelamento.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43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Cancelar a Nota Fiscal do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Realização do cancelamento da nota fiscal.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Realizar cancelamento da nota fiscal.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•Consult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informações da solicitação de cancelamento.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Altera status da solicitação de cancelamento para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concluido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Solicita ao responsável pelo departamento o cancelamento da nota.</a:t>
            </a:r>
          </a:p>
        </p:txBody>
      </p:sp>
    </p:spTree>
    <p:extLst>
      <p:ext uri="{BB962C8B-B14F-4D97-AF65-F5344CB8AC3E}">
        <p14:creationId xmlns:p14="http://schemas.microsoft.com/office/powerpoint/2010/main" val="254088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Vendedor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gera orçamento.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 a partir de informações na solicitação de orçamento.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 informações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da loja, de solicitação de orçamento e de produto.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Gera o orçamento com base nessas informações.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Armazena dados referentes ao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Devolve o orçamento para a loja.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0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trata resposta ao orçamento.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 enviado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(Departamento de vendas).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ao orçamento de acordo com informações armazenadas nele, inclusive informação da loja.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orçamento se não houver acordo com relação a preço ou indisponibilidade de produto.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Pede a loja que informe a forma de pagamento.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forma de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indica forma de pagamento e o efetua.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pagamento em dinheiro enviado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r>
              <a:rPr lang="pt-BR" sz="2400" dirty="0">
                <a:solidFill>
                  <a:srgbClr val="000000"/>
                </a:solidFill>
              </a:rPr>
              <a:t>Recebe pagamento da loja em cartão ou em dinheiro.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loja, orçamento, busca e recebe lançamento, envia essas informações ao pedido e insere informações no boleto, caso pagamento seja à prazo.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forma de pagamento.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Caso forma de pagamento esteja correta emite nota fiscal, boleto se pagamento for à prazo, caso tenha sido por transferência, envia informações do TED.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Consultar extratos do boleto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consulta extrato dos boletos.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Iniciar a consulta de</a:t>
            </a:r>
            <a:r>
              <a:rPr lang="pt-BR" sz="240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pagamento dos boletos.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pPr marL="0" indent="0">
              <a:buNone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 Envia ao banco solicitação de extrato dos boletos.</a:t>
            </a: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extratos do boleto</a:t>
            </a:r>
            <a:endParaRPr lang="pt-BR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Banco envia extratos do boleto.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do banco os extratos dos boletos.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do banco o extratos dos boletos.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 a conciliação dos status dos boletos.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Consultar atraso do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 envia aviso de não pagamento.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Informar ao cliente que não recebeu pagamento.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Verifica quais lojas estão com atrasos nos pagamentos.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Enviar boletos 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Loja dá respostas sobre contato de cobrança.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Recebe da loja resposta do contato feito com cobrança referente a pagamentos atrasados.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novo boleto com juros, em caso de atraso.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envia dados de cobrança.</a:t>
            </a:r>
          </a:p>
        </p:txBody>
      </p:sp>
    </p:spTree>
    <p:extLst>
      <p:ext uri="{BB962C8B-B14F-4D97-AF65-F5344CB8AC3E}">
        <p14:creationId xmlns:p14="http://schemas.microsoft.com/office/powerpoint/2010/main" val="320607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comprovante de transferência (TED).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aguardando confirmação do ted, e aguarda reposta do extrato do banco.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solicitação do extrato.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62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1051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 MESSIAS DA CONCEIÇÃO FILHO</dc:creator>
  <cp:lastModifiedBy>Micaella Leal</cp:lastModifiedBy>
  <cp:revision>59</cp:revision>
  <dcterms:created xsi:type="dcterms:W3CDTF">2020-10-14T22:15:43Z</dcterms:created>
  <dcterms:modified xsi:type="dcterms:W3CDTF">2020-11-18T23:35:40Z</dcterms:modified>
</cp:coreProperties>
</file>