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Modelo Conceitual de Negócio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EC3551-50C4-4C9F-B794-404B3CD58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5" y="1172527"/>
            <a:ext cx="10675010" cy="51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Micaella Leal</cp:lastModifiedBy>
  <cp:revision>18</cp:revision>
  <dcterms:created xsi:type="dcterms:W3CDTF">2020-10-07T23:00:35Z</dcterms:created>
  <dcterms:modified xsi:type="dcterms:W3CDTF">2020-11-19T00:01:54Z</dcterms:modified>
</cp:coreProperties>
</file>