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Ciclo de vida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B99E04-B13E-43E7-A541-11A1CE58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044643"/>
            <a:ext cx="9251392" cy="53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Micaella Leal</cp:lastModifiedBy>
  <cp:revision>21</cp:revision>
  <dcterms:created xsi:type="dcterms:W3CDTF">2020-10-07T23:00:35Z</dcterms:created>
  <dcterms:modified xsi:type="dcterms:W3CDTF">2020-11-19T00:09:33Z</dcterms:modified>
</cp:coreProperties>
</file>