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28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34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45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27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96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02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19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85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48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00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9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F9BBC-5669-453D-8C75-07C41C1632E4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99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58814" y="243069"/>
            <a:ext cx="750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Capacidade: Tratar o orçamento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143844"/>
            <a:ext cx="64770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6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9842"/>
            <a:ext cx="12192000" cy="4778316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68145" y="221850"/>
            <a:ext cx="750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Capacidade: Tratar o pedido</a:t>
            </a:r>
          </a:p>
        </p:txBody>
      </p:sp>
    </p:spTree>
    <p:extLst>
      <p:ext uri="{BB962C8B-B14F-4D97-AF65-F5344CB8AC3E}">
        <p14:creationId xmlns:p14="http://schemas.microsoft.com/office/powerpoint/2010/main" val="168937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644" y="982436"/>
            <a:ext cx="9353550" cy="498157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68145" y="221850"/>
            <a:ext cx="750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Capacidade: Tratar o pedido</a:t>
            </a:r>
          </a:p>
        </p:txBody>
      </p:sp>
    </p:spTree>
    <p:extLst>
      <p:ext uri="{BB962C8B-B14F-4D97-AF65-F5344CB8AC3E}">
        <p14:creationId xmlns:p14="http://schemas.microsoft.com/office/powerpoint/2010/main" val="3404042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938212"/>
            <a:ext cx="6553200" cy="498157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68145" y="221850"/>
            <a:ext cx="750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Capacidade: Tratar o pedido</a:t>
            </a:r>
          </a:p>
        </p:txBody>
      </p:sp>
    </p:spTree>
    <p:extLst>
      <p:ext uri="{BB962C8B-B14F-4D97-AF65-F5344CB8AC3E}">
        <p14:creationId xmlns:p14="http://schemas.microsoft.com/office/powerpoint/2010/main" val="186018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537" y="1357933"/>
            <a:ext cx="7400925" cy="48577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68145" y="221850"/>
            <a:ext cx="750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Capacidade: Tratar o pedido</a:t>
            </a:r>
          </a:p>
        </p:txBody>
      </p:sp>
    </p:spTree>
    <p:extLst>
      <p:ext uri="{BB962C8B-B14F-4D97-AF65-F5344CB8AC3E}">
        <p14:creationId xmlns:p14="http://schemas.microsoft.com/office/powerpoint/2010/main" val="191834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BA597A0-6145-4396-BCF6-738553ABC03D}"/>
              </a:ext>
            </a:extLst>
          </p:cNvPr>
          <p:cNvSpPr txBox="1"/>
          <p:nvPr/>
        </p:nvSpPr>
        <p:spPr>
          <a:xfrm>
            <a:off x="397565" y="332168"/>
            <a:ext cx="6851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Capacidade: Tratar cancelamento do pedido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09805C4-09B6-4855-A604-3B3E00B08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678" y="997739"/>
            <a:ext cx="6288571" cy="552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497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31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Alexsandro Augusto Ignacio</dc:creator>
  <cp:lastModifiedBy>Micaella Leal</cp:lastModifiedBy>
  <cp:revision>13</cp:revision>
  <dcterms:created xsi:type="dcterms:W3CDTF">2020-10-07T23:00:35Z</dcterms:created>
  <dcterms:modified xsi:type="dcterms:W3CDTF">2020-11-02T15:32:31Z</dcterms:modified>
</cp:coreProperties>
</file>