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5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9" autoAdjust="0"/>
    <p:restoredTop sz="94660"/>
  </p:normalViewPr>
  <p:slideViewPr>
    <p:cSldViewPr snapToGrid="0">
      <p:cViewPr varScale="1">
        <p:scale>
          <a:sx n="84" d="100"/>
          <a:sy n="84" d="100"/>
        </p:scale>
        <p:origin x="42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18/10/2020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53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18/10/2020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1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18/10/2020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79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18/10/2020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241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18/10/2020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083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18/10/2020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231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18/10/2020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14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18/10/2020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78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18/10/2020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61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18/10/2020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353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18/10/2020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64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8167A-7346-46C7-A193-E3829EEED7F1}" type="datetimeFigureOut">
              <a:rPr lang="pt-BR" smtClean="0"/>
              <a:t>18/10/2020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824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384671" y="3207851"/>
            <a:ext cx="1725769" cy="91440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Loja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3889381" y="2463835"/>
            <a:ext cx="3845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  <a:r>
              <a:rPr lang="pt-BR" dirty="0" smtClean="0"/>
              <a:t> - Solicitar orçamento.</a:t>
            </a:r>
          </a:p>
          <a:p>
            <a:r>
              <a:rPr lang="pt-BR" dirty="0"/>
              <a:t>2</a:t>
            </a:r>
            <a:r>
              <a:rPr lang="pt-BR" dirty="0" smtClean="0"/>
              <a:t> </a:t>
            </a:r>
            <a:r>
              <a:rPr lang="pt-BR" dirty="0"/>
              <a:t>-</a:t>
            </a:r>
            <a:r>
              <a:rPr lang="pt-BR" dirty="0" smtClean="0"/>
              <a:t> Fazer pedido.</a:t>
            </a:r>
          </a:p>
          <a:p>
            <a:r>
              <a:rPr lang="pt-BR" dirty="0" smtClean="0"/>
              <a:t>3 - Cancelar pedido</a:t>
            </a:r>
            <a:r>
              <a:rPr lang="pt-BR" dirty="0"/>
              <a:t>.</a:t>
            </a:r>
          </a:p>
          <a:p>
            <a:r>
              <a:rPr lang="pt-BR" dirty="0"/>
              <a:t>4</a:t>
            </a:r>
            <a:r>
              <a:rPr lang="pt-BR" dirty="0" smtClean="0"/>
              <a:t> - Receber pedido.</a:t>
            </a: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7751108" y="1461623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751108" y="2746926"/>
            <a:ext cx="34802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Fábrica de </a:t>
            </a:r>
          </a:p>
          <a:p>
            <a:pPr algn="ctr"/>
            <a:r>
              <a:rPr lang="pt-BR" sz="3200" dirty="0" smtClean="0"/>
              <a:t>Sorvetes </a:t>
            </a:r>
            <a:r>
              <a:rPr lang="pt-BR" sz="3200" dirty="0" err="1" smtClean="0"/>
              <a:t>Sorvetunes</a:t>
            </a:r>
            <a:endParaRPr lang="pt-BR" sz="32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186661" y="88805"/>
            <a:ext cx="46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Contexto de Negócio</a:t>
            </a:r>
          </a:p>
        </p:txBody>
      </p:sp>
      <p:cxnSp>
        <p:nvCxnSpPr>
          <p:cNvPr id="22" name="Conector reto 21"/>
          <p:cNvCxnSpPr>
            <a:cxnSpLocks/>
            <a:stCxn id="7" idx="3"/>
          </p:cNvCxnSpPr>
          <p:nvPr/>
        </p:nvCxnSpPr>
        <p:spPr>
          <a:xfrm>
            <a:off x="3110440" y="3665051"/>
            <a:ext cx="4640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780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255558" y="3404614"/>
            <a:ext cx="17257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Loja</a:t>
            </a:r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842507" y="3861813"/>
            <a:ext cx="4890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7732820" y="1790807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9460734" y="3877911"/>
            <a:ext cx="0" cy="86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bo 20"/>
          <p:cNvSpPr/>
          <p:nvPr/>
        </p:nvSpPr>
        <p:spPr>
          <a:xfrm>
            <a:off x="8257014" y="3007512"/>
            <a:ext cx="2478041" cy="99536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Departamento de Vendas.</a:t>
            </a:r>
          </a:p>
          <a:p>
            <a:pPr algn="ctr"/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(Nó Operacional)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algn="ctr"/>
            <a:endParaRPr lang="pt-BR" dirty="0"/>
          </a:p>
        </p:txBody>
      </p:sp>
      <p:sp>
        <p:nvSpPr>
          <p:cNvPr id="11" name="Retângulo de cantos arredondados 10">
            <a:extLst>
              <a:ext uri="{FF2B5EF4-FFF2-40B4-BE49-F238E27FC236}">
                <a16:creationId xmlns:lc="http://schemas.openxmlformats.org/drawingml/2006/lockedCanvas" xmlns:a16="http://schemas.microsoft.com/office/drawing/2014/main" xmlns="" id="{67FC9C97-6BBA-4BFC-A5E1-2436DE02BBE2}"/>
              </a:ext>
            </a:extLst>
          </p:cNvPr>
          <p:cNvSpPr/>
          <p:nvPr/>
        </p:nvSpPr>
        <p:spPr>
          <a:xfrm>
            <a:off x="8296200" y="4454212"/>
            <a:ext cx="2438855" cy="101314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Tratar </a:t>
            </a:r>
            <a:r>
              <a:rPr lang="pt-BR" b="1" dirty="0" smtClean="0"/>
              <a:t>o orçamento.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6660" y="134525"/>
            <a:ext cx="6222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Cenário: Solicitar </a:t>
            </a:r>
            <a:r>
              <a:rPr lang="pt-BR" dirty="0" smtClean="0"/>
              <a:t>orçamento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735231" y="2217132"/>
            <a:ext cx="34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Sorveteria </a:t>
            </a:r>
            <a:r>
              <a:rPr lang="pt-BR" sz="2400" dirty="0" err="1" smtClean="0"/>
              <a:t>Sorvetunes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25539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255558" y="3404614"/>
            <a:ext cx="17257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Loja</a:t>
            </a:r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842507" y="3861813"/>
            <a:ext cx="4890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7732820" y="1790807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9460734" y="3877911"/>
            <a:ext cx="0" cy="86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bo 20"/>
          <p:cNvSpPr/>
          <p:nvPr/>
        </p:nvSpPr>
        <p:spPr>
          <a:xfrm>
            <a:off x="8257014" y="3007512"/>
            <a:ext cx="2478041" cy="99536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Departamento de Vendas.</a:t>
            </a:r>
          </a:p>
          <a:p>
            <a:pPr algn="ctr"/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(Nó Operacional)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algn="ctr"/>
            <a:endParaRPr lang="pt-BR" dirty="0"/>
          </a:p>
        </p:txBody>
      </p:sp>
      <p:sp>
        <p:nvSpPr>
          <p:cNvPr id="11" name="Retângulo de cantos arredondados 10">
            <a:extLst>
              <a:ext uri="{FF2B5EF4-FFF2-40B4-BE49-F238E27FC236}">
                <a16:creationId xmlns:lc="http://schemas.openxmlformats.org/drawingml/2006/lockedCanvas" xmlns:a16="http://schemas.microsoft.com/office/drawing/2014/main" xmlns="" id="{67FC9C97-6BBA-4BFC-A5E1-2436DE02BBE2}"/>
              </a:ext>
            </a:extLst>
          </p:cNvPr>
          <p:cNvSpPr/>
          <p:nvPr/>
        </p:nvSpPr>
        <p:spPr>
          <a:xfrm>
            <a:off x="8296200" y="4454212"/>
            <a:ext cx="2438855" cy="101314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Tratar </a:t>
            </a:r>
            <a:r>
              <a:rPr lang="pt-BR" b="1" dirty="0" smtClean="0"/>
              <a:t>o pedido.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6660" y="134525"/>
            <a:ext cx="6222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Cenário: Fazer pedido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735231" y="2217132"/>
            <a:ext cx="34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Sorveteria </a:t>
            </a:r>
            <a:r>
              <a:rPr lang="pt-BR" sz="2400" dirty="0" err="1" smtClean="0"/>
              <a:t>Sorvetunes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66487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255558" y="3404614"/>
            <a:ext cx="17257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Loja</a:t>
            </a:r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842507" y="3861813"/>
            <a:ext cx="4890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7732820" y="1790807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9460734" y="3877911"/>
            <a:ext cx="0" cy="86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bo 20"/>
          <p:cNvSpPr/>
          <p:nvPr/>
        </p:nvSpPr>
        <p:spPr>
          <a:xfrm>
            <a:off x="8257014" y="3007512"/>
            <a:ext cx="2478041" cy="99536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Departamento de Vendas.</a:t>
            </a:r>
          </a:p>
          <a:p>
            <a:pPr algn="ctr"/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(Nó Operacional)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algn="ctr"/>
            <a:endParaRPr lang="pt-BR" dirty="0"/>
          </a:p>
        </p:txBody>
      </p:sp>
      <p:sp>
        <p:nvSpPr>
          <p:cNvPr id="11" name="Retângulo de cantos arredondados 10">
            <a:extLst>
              <a:ext uri="{FF2B5EF4-FFF2-40B4-BE49-F238E27FC236}">
                <a16:creationId xmlns:lc="http://schemas.openxmlformats.org/drawingml/2006/lockedCanvas" xmlns:a16="http://schemas.microsoft.com/office/drawing/2014/main" xmlns="" id="{67FC9C97-6BBA-4BFC-A5E1-2436DE02BBE2}"/>
              </a:ext>
            </a:extLst>
          </p:cNvPr>
          <p:cNvSpPr/>
          <p:nvPr/>
        </p:nvSpPr>
        <p:spPr>
          <a:xfrm>
            <a:off x="8296200" y="4454212"/>
            <a:ext cx="2438855" cy="101314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Tratar </a:t>
            </a:r>
            <a:r>
              <a:rPr lang="pt-BR" b="1" dirty="0" smtClean="0"/>
              <a:t>o cancelamento do pedido.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6660" y="134525"/>
            <a:ext cx="6222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Cenário: </a:t>
            </a:r>
            <a:r>
              <a:rPr lang="pt-BR" dirty="0" smtClean="0"/>
              <a:t>Cancelar Pedido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735231" y="2217132"/>
            <a:ext cx="34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Sorveteria </a:t>
            </a:r>
            <a:r>
              <a:rPr lang="pt-BR" sz="2400" dirty="0" err="1" smtClean="0"/>
              <a:t>Sorvetunes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64540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255558" y="3404614"/>
            <a:ext cx="17257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Loja</a:t>
            </a:r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842507" y="3861813"/>
            <a:ext cx="4890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7732820" y="1790807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9460734" y="3877911"/>
            <a:ext cx="0" cy="86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bo 20"/>
          <p:cNvSpPr/>
          <p:nvPr/>
        </p:nvSpPr>
        <p:spPr>
          <a:xfrm>
            <a:off x="8257014" y="3007512"/>
            <a:ext cx="2478041" cy="99536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Departamento de logística.</a:t>
            </a:r>
          </a:p>
          <a:p>
            <a:pPr algn="ctr"/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(Nó Operacional)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algn="ctr"/>
            <a:endParaRPr lang="pt-BR" dirty="0"/>
          </a:p>
        </p:txBody>
      </p:sp>
      <p:sp>
        <p:nvSpPr>
          <p:cNvPr id="11" name="Retângulo de cantos arredondados 10">
            <a:extLst>
              <a:ext uri="{FF2B5EF4-FFF2-40B4-BE49-F238E27FC236}">
                <a16:creationId xmlns:lc="http://schemas.openxmlformats.org/drawingml/2006/lockedCanvas" xmlns:a16="http://schemas.microsoft.com/office/drawing/2014/main" xmlns="" id="{67FC9C97-6BBA-4BFC-A5E1-2436DE02BBE2}"/>
              </a:ext>
            </a:extLst>
          </p:cNvPr>
          <p:cNvSpPr/>
          <p:nvPr/>
        </p:nvSpPr>
        <p:spPr>
          <a:xfrm>
            <a:off x="8296200" y="4454212"/>
            <a:ext cx="2438855" cy="101314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Tratar </a:t>
            </a:r>
            <a:r>
              <a:rPr lang="pt-BR" b="1" dirty="0" smtClean="0"/>
              <a:t>o envio do  produto.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6660" y="134525"/>
            <a:ext cx="6222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Cenário: Receber </a:t>
            </a:r>
            <a:r>
              <a:rPr lang="pt-BR" dirty="0" smtClean="0"/>
              <a:t>Pedido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735231" y="2217132"/>
            <a:ext cx="34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Sorveteria </a:t>
            </a:r>
            <a:r>
              <a:rPr lang="pt-BR" sz="2400" dirty="0" err="1" smtClean="0"/>
              <a:t>Sorvetunes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515970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2000</TotalTime>
  <Words>108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Gill Sans</vt:lpstr>
      <vt:lpstr>ヒラギノ角ゴ ProN W3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Alexsandro Augusto Ignacio</cp:lastModifiedBy>
  <cp:revision>50</cp:revision>
  <dcterms:created xsi:type="dcterms:W3CDTF">2020-09-04T11:59:54Z</dcterms:created>
  <dcterms:modified xsi:type="dcterms:W3CDTF">2020-10-18T16:37:57Z</dcterms:modified>
</cp:coreProperties>
</file>