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2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3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5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96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197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85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0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9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9BBC-5669-453D-8C75-07C41C1632E4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41624-6F2C-4B87-9062-28E716E55A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</a:t>
            </a:r>
            <a:r>
              <a:rPr lang="pt-BR" sz="2800" dirty="0" err="1" smtClean="0"/>
              <a:t>Login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Menu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6" y="802107"/>
            <a:ext cx="8604379" cy="605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2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Orçamento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7" y="802106"/>
            <a:ext cx="8604379" cy="60558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6" y="802107"/>
            <a:ext cx="8604379" cy="605589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2104"/>
            <a:ext cx="8604380" cy="60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5" y="804680"/>
            <a:ext cx="8604381" cy="605074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</a:t>
            </a:r>
            <a:r>
              <a:rPr lang="pt-BR" sz="2800" dirty="0" smtClean="0"/>
              <a:t>Pedido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3656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33" y="767548"/>
            <a:ext cx="8604382" cy="60904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58814" y="243069"/>
            <a:ext cx="7500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Descrição </a:t>
            </a:r>
            <a:r>
              <a:rPr lang="pt-BR" sz="2800" dirty="0"/>
              <a:t>das Interfaces </a:t>
            </a:r>
            <a:r>
              <a:rPr lang="pt-BR" sz="2800" dirty="0" smtClean="0"/>
              <a:t>Internas - Cancelamento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97937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Alexsandro Augusto Ignacio</dc:creator>
  <cp:lastModifiedBy>Alexsandro Augusto Ignacio</cp:lastModifiedBy>
  <cp:revision>20</cp:revision>
  <dcterms:created xsi:type="dcterms:W3CDTF">2020-10-07T23:00:35Z</dcterms:created>
  <dcterms:modified xsi:type="dcterms:W3CDTF">2020-11-03T19:19:07Z</dcterms:modified>
</cp:coreProperties>
</file>