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60"/>
  </p:normalViewPr>
  <p:slideViewPr>
    <p:cSldViewPr snapToGrid="0">
      <p:cViewPr varScale="1">
        <p:scale>
          <a:sx n="54" d="100"/>
          <a:sy n="54" d="100"/>
        </p:scale>
        <p:origin x="3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24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3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4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6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5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167A-7346-46C7-A193-E3829EEED7F1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384671" y="3207851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889381" y="2463835"/>
            <a:ext cx="3845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r>
              <a:rPr lang="pt-BR" dirty="0" smtClean="0"/>
              <a:t> - Solicitar orçamento.</a:t>
            </a:r>
          </a:p>
          <a:p>
            <a:r>
              <a:rPr lang="pt-BR" dirty="0"/>
              <a:t>2</a:t>
            </a:r>
            <a:r>
              <a:rPr lang="pt-BR" dirty="0" smtClean="0"/>
              <a:t> </a:t>
            </a:r>
            <a:r>
              <a:rPr lang="pt-BR" dirty="0"/>
              <a:t>-</a:t>
            </a:r>
            <a:r>
              <a:rPr lang="pt-BR" dirty="0" smtClean="0"/>
              <a:t> Fazer pedido.</a:t>
            </a:r>
          </a:p>
          <a:p>
            <a:r>
              <a:rPr lang="pt-BR" dirty="0" smtClean="0"/>
              <a:t>3 - Cancelar pedido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751108" y="1461623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751108" y="2746926"/>
            <a:ext cx="348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Fábrica de </a:t>
            </a:r>
          </a:p>
          <a:p>
            <a:pPr algn="ctr"/>
            <a:r>
              <a:rPr lang="pt-BR" sz="3200" dirty="0" smtClean="0"/>
              <a:t>Sorvetes </a:t>
            </a:r>
            <a:r>
              <a:rPr lang="pt-BR" sz="3200" dirty="0" err="1" smtClean="0"/>
              <a:t>Sorvetunes</a:t>
            </a:r>
            <a:endParaRPr lang="pt-BR" sz="3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86661" y="88805"/>
            <a:ext cx="46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</a:t>
            </a:r>
          </a:p>
        </p:txBody>
      </p:sp>
      <p:cxnSp>
        <p:nvCxnSpPr>
          <p:cNvPr id="22" name="Conector reto 21"/>
          <p:cNvCxnSpPr>
            <a:cxnSpLocks/>
            <a:stCxn id="7" idx="3"/>
          </p:cNvCxnSpPr>
          <p:nvPr/>
        </p:nvCxnSpPr>
        <p:spPr>
          <a:xfrm>
            <a:off x="3110440" y="3665051"/>
            <a:ext cx="464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8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orçamento.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Solicitar </a:t>
            </a:r>
            <a:r>
              <a:rPr lang="pt-BR" dirty="0" smtClean="0"/>
              <a:t>orçamento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2553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Fazer pedido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6648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cancelamento do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Cancelar 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45404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82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Gill Sans</vt:lpstr>
      <vt:lpstr>ヒラギノ角ゴ ProN W3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Alexsandro Augusto Ignacio</cp:lastModifiedBy>
  <cp:revision>51</cp:revision>
  <dcterms:created xsi:type="dcterms:W3CDTF">2020-09-04T11:59:54Z</dcterms:created>
  <dcterms:modified xsi:type="dcterms:W3CDTF">2020-10-23T12:33:40Z</dcterms:modified>
</cp:coreProperties>
</file>