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3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28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34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45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27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96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02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19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85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48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00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9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99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58814" y="243069"/>
            <a:ext cx="7500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Modelo Conceitual de Negócio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0" y="979889"/>
            <a:ext cx="11807240" cy="551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66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Alexsandro Augusto Ignacio</dc:creator>
  <cp:lastModifiedBy>Alexsandro Augusto Ignacio</cp:lastModifiedBy>
  <cp:revision>14</cp:revision>
  <dcterms:created xsi:type="dcterms:W3CDTF">2020-10-07T23:00:35Z</dcterms:created>
  <dcterms:modified xsi:type="dcterms:W3CDTF">2020-10-23T17:11:57Z</dcterms:modified>
</cp:coreProperties>
</file>