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Case</a:t>
            </a:r>
            <a:br>
              <a:rPr lang="pt-BR" dirty="0"/>
            </a:br>
            <a:r>
              <a:rPr lang="pt-BR" dirty="0"/>
              <a:t>Sorveteria </a:t>
            </a:r>
            <a:r>
              <a:rPr lang="pt-BR" dirty="0" err="1"/>
              <a:t>Sorvetunes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4714504"/>
            <a:ext cx="314893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/>
              <a:t>3º ANÁLISE E DESENVOLVIMENTO DE SISTEMA</a:t>
            </a:r>
            <a:endParaRPr lang="pt-BR" sz="1200" dirty="0"/>
          </a:p>
          <a:p>
            <a:r>
              <a:rPr lang="pt-PT" sz="1200" dirty="0"/>
              <a:t>Alexsandro Augusto Ignácio</a:t>
            </a:r>
            <a:endParaRPr lang="pt-BR" sz="1200" dirty="0"/>
          </a:p>
          <a:p>
            <a:r>
              <a:rPr lang="pt-PT" sz="1200" dirty="0"/>
              <a:t>Adriel Vicente da Conceição</a:t>
            </a:r>
            <a:endParaRPr lang="pt-BR" sz="1200" dirty="0"/>
          </a:p>
          <a:p>
            <a:r>
              <a:rPr lang="pt-PT" sz="1200" dirty="0"/>
              <a:t>Ariane Santos Cavalcante RA: 1900296</a:t>
            </a:r>
            <a:endParaRPr lang="pt-BR" sz="1200" dirty="0"/>
          </a:p>
          <a:p>
            <a:r>
              <a:rPr lang="pt-PT" sz="1200" dirty="0"/>
              <a:t>Micaella Borges Leal</a:t>
            </a:r>
            <a:endParaRPr lang="pt-BR" sz="1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16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168499" y="2376117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Loja/</a:t>
            </a:r>
            <a:r>
              <a:rPr lang="pt-BR" dirty="0"/>
              <a:t>Franquia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680975" y="2631307"/>
            <a:ext cx="24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 de sorvete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59084" y="128788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977808" y="2631307"/>
            <a:ext cx="321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Sorveteria </a:t>
            </a:r>
            <a:r>
              <a:rPr lang="pt-BR" dirty="0" err="1"/>
              <a:t>Sorvetunes</a:t>
            </a:r>
            <a:endParaRPr lang="pt-BR" dirty="0"/>
          </a:p>
          <a:p>
            <a:endParaRPr lang="pt-BR" dirty="0"/>
          </a:p>
          <a:p>
            <a:r>
              <a:rPr lang="pt-BR" dirty="0"/>
              <a:t>Sistema de gestão integrado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648496" y="46363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</p:cNvCxnSpPr>
          <p:nvPr/>
        </p:nvCxnSpPr>
        <p:spPr>
          <a:xfrm>
            <a:off x="3090333" y="3000639"/>
            <a:ext cx="4296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081822" y="2794715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668772" y="3164047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081822" y="46363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Cenário: Cadastrar produto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7559084" y="128788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05870" y="2919981"/>
            <a:ext cx="0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486153" y="2102635"/>
            <a:ext cx="1839433" cy="8173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Colaboradores</a:t>
            </a:r>
            <a:endParaRPr lang="pt-BR" dirty="0"/>
          </a:p>
        </p:txBody>
      </p:sp>
      <p:sp>
        <p:nvSpPr>
          <p:cNvPr id="22" name="Cubo 21"/>
          <p:cNvSpPr/>
          <p:nvPr/>
        </p:nvSpPr>
        <p:spPr>
          <a:xfrm>
            <a:off x="8486153" y="3664094"/>
            <a:ext cx="1977656" cy="81870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Cadastra produto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901771" y="1358522"/>
            <a:ext cx="312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gestão integrado - </a:t>
            </a:r>
            <a:r>
              <a:rPr lang="pt-BR" dirty="0" err="1"/>
              <a:t>Sorvetunes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081822" y="2794715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668772" y="3164047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81822" y="46363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Cenário: Solicitação de pedido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9405870" y="3325422"/>
            <a:ext cx="0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o 13"/>
          <p:cNvSpPr/>
          <p:nvPr/>
        </p:nvSpPr>
        <p:spPr>
          <a:xfrm>
            <a:off x="8486153" y="2508076"/>
            <a:ext cx="1839433" cy="8173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Solicita produto</a:t>
            </a:r>
            <a:endParaRPr lang="pt-BR" dirty="0"/>
          </a:p>
        </p:txBody>
      </p:sp>
      <p:sp>
        <p:nvSpPr>
          <p:cNvPr id="15" name="Cubo 14"/>
          <p:cNvSpPr/>
          <p:nvPr/>
        </p:nvSpPr>
        <p:spPr>
          <a:xfrm>
            <a:off x="8486153" y="4069535"/>
            <a:ext cx="1977656" cy="81870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Colaboradores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559084" y="128788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704529" y="1701870"/>
            <a:ext cx="317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gestão de integrado - </a:t>
            </a:r>
            <a:r>
              <a:rPr lang="pt-BR" dirty="0" err="1"/>
              <a:t>Sorvetunes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9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081822" y="2794715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668772" y="3164047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081822" y="463639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Cenário: Venda</a:t>
            </a:r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9291292" y="3332877"/>
            <a:ext cx="0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7"/>
          <p:cNvSpPr/>
          <p:nvPr/>
        </p:nvSpPr>
        <p:spPr>
          <a:xfrm>
            <a:off x="8486152" y="2644482"/>
            <a:ext cx="1839433" cy="8173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Colaboradores</a:t>
            </a:r>
            <a:endParaRPr lang="pt-BR" dirty="0"/>
          </a:p>
        </p:txBody>
      </p:sp>
      <p:sp>
        <p:nvSpPr>
          <p:cNvPr id="9" name="Cubo 8"/>
          <p:cNvSpPr/>
          <p:nvPr/>
        </p:nvSpPr>
        <p:spPr>
          <a:xfrm>
            <a:off x="8417041" y="4073449"/>
            <a:ext cx="1977656" cy="81870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Vender produtos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559084" y="128788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687175" y="1463303"/>
            <a:ext cx="296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gestão integrado - </a:t>
            </a:r>
            <a:r>
              <a:rPr lang="pt-BR" dirty="0" err="1"/>
              <a:t>Sorvetunes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719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Case Sorveteria Sorvetunes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Alexsandro Augusto Ignacio</cp:lastModifiedBy>
  <cp:revision>9</cp:revision>
  <dcterms:created xsi:type="dcterms:W3CDTF">2020-09-04T11:59:54Z</dcterms:created>
  <dcterms:modified xsi:type="dcterms:W3CDTF">2020-09-12T00:05:01Z</dcterms:modified>
</cp:coreProperties>
</file>