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5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9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11/11/2020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9531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11/11/2020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312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11/11/2020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6791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11/11/2020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9241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11/11/2020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4083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11/11/2020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1231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11/11/2020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0143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11/11/2020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278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11/11/2020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261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11/11/2020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6353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11/11/2020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64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8167A-7346-46C7-A193-E3829EEED7F1}" type="datetimeFigureOut">
              <a:rPr lang="pt-BR" smtClean="0"/>
              <a:t>11/11/2020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1824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1384671" y="3207851"/>
            <a:ext cx="1725769" cy="914400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Loja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3889381" y="2463835"/>
            <a:ext cx="3845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1 - Solicitar orçamento.</a:t>
            </a:r>
          </a:p>
          <a:p>
            <a:r>
              <a:rPr lang="pt-BR" dirty="0"/>
              <a:t>2 - Fazer pedido.</a:t>
            </a:r>
          </a:p>
          <a:p>
            <a:r>
              <a:rPr lang="pt-BR" dirty="0"/>
              <a:t>3 - Cancelar pedido.</a:t>
            </a: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7751108" y="1461623"/>
            <a:ext cx="3464417" cy="40052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7751108" y="2746926"/>
            <a:ext cx="34802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Fábrica de </a:t>
            </a:r>
          </a:p>
          <a:p>
            <a:pPr algn="ctr"/>
            <a:r>
              <a:rPr lang="pt-BR" sz="3200" dirty="0"/>
              <a:t>Sorvetes </a:t>
            </a:r>
            <a:r>
              <a:rPr lang="pt-BR" sz="3200" dirty="0" err="1"/>
              <a:t>Sorvetunes</a:t>
            </a:r>
            <a:endParaRPr lang="pt-BR" sz="3200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186661" y="88805"/>
            <a:ext cx="460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Contexto de Negócio</a:t>
            </a:r>
          </a:p>
        </p:txBody>
      </p:sp>
      <p:cxnSp>
        <p:nvCxnSpPr>
          <p:cNvPr id="22" name="Conector reto 21"/>
          <p:cNvCxnSpPr>
            <a:cxnSpLocks/>
            <a:stCxn id="7" idx="3"/>
          </p:cNvCxnSpPr>
          <p:nvPr/>
        </p:nvCxnSpPr>
        <p:spPr>
          <a:xfrm>
            <a:off x="3110440" y="3665051"/>
            <a:ext cx="46406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780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255558" y="3404614"/>
            <a:ext cx="172576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Loja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2842507" y="3861813"/>
            <a:ext cx="48903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de cantos arredondados 7"/>
          <p:cNvSpPr/>
          <p:nvPr/>
        </p:nvSpPr>
        <p:spPr>
          <a:xfrm>
            <a:off x="7732820" y="1790807"/>
            <a:ext cx="3464417" cy="40052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reto 18"/>
          <p:cNvCxnSpPr/>
          <p:nvPr/>
        </p:nvCxnSpPr>
        <p:spPr>
          <a:xfrm>
            <a:off x="9460734" y="3877911"/>
            <a:ext cx="0" cy="860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bo 20"/>
          <p:cNvSpPr/>
          <p:nvPr/>
        </p:nvSpPr>
        <p:spPr>
          <a:xfrm>
            <a:off x="8257014" y="3007512"/>
            <a:ext cx="2478041" cy="995369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Departamento de Vendas.</a:t>
            </a:r>
          </a:p>
          <a:p>
            <a:pPr algn="ctr"/>
            <a:r>
              <a:rPr lang="pt-BR" b="1" dirty="0">
                <a:solidFill>
                  <a:schemeClr val="bg1">
                    <a:lumMod val="65000"/>
                  </a:schemeClr>
                </a:solidFill>
              </a:rPr>
              <a:t>(Nó Operacional)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algn="ctr"/>
            <a:endParaRPr lang="pt-BR" dirty="0"/>
          </a:p>
        </p:txBody>
      </p:sp>
      <p:sp>
        <p:nvSpPr>
          <p:cNvPr id="11" name="Retângulo de cantos arredondados 10">
            <a:extLst>
              <a:ext uri="{FF2B5EF4-FFF2-40B4-BE49-F238E27FC236}">
                <a16:creationId xmlns:a16="http://schemas.microsoft.com/office/drawing/2014/main" id="{67FC9C97-6BBA-4BFC-A5E1-2436DE02BBE2}"/>
              </a:ext>
            </a:extLst>
          </p:cNvPr>
          <p:cNvSpPr/>
          <p:nvPr/>
        </p:nvSpPr>
        <p:spPr>
          <a:xfrm>
            <a:off x="8296200" y="4454212"/>
            <a:ext cx="2438855" cy="1013140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/>
              <a:t>Tratar o orçamento.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86660" y="134525"/>
            <a:ext cx="6222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Cenário: Solicitar orçamento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7735231" y="2217132"/>
            <a:ext cx="3480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Sorveteria </a:t>
            </a:r>
            <a:r>
              <a:rPr lang="pt-BR" sz="2400" dirty="0" err="1"/>
              <a:t>Sorvetunes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425539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255558" y="3404614"/>
            <a:ext cx="172576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Loja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2842507" y="3861813"/>
            <a:ext cx="48903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de cantos arredondados 7"/>
          <p:cNvSpPr/>
          <p:nvPr/>
        </p:nvSpPr>
        <p:spPr>
          <a:xfrm>
            <a:off x="7732820" y="1790807"/>
            <a:ext cx="3464417" cy="40052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reto 18"/>
          <p:cNvCxnSpPr/>
          <p:nvPr/>
        </p:nvCxnSpPr>
        <p:spPr>
          <a:xfrm>
            <a:off x="9460734" y="3877911"/>
            <a:ext cx="0" cy="860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bo 20"/>
          <p:cNvSpPr/>
          <p:nvPr/>
        </p:nvSpPr>
        <p:spPr>
          <a:xfrm>
            <a:off x="8257014" y="3007512"/>
            <a:ext cx="2478041" cy="995369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Departamento de Vendas.</a:t>
            </a:r>
          </a:p>
          <a:p>
            <a:pPr algn="ctr"/>
            <a:r>
              <a:rPr lang="pt-BR" b="1" dirty="0">
                <a:solidFill>
                  <a:schemeClr val="bg1">
                    <a:lumMod val="65000"/>
                  </a:schemeClr>
                </a:solidFill>
              </a:rPr>
              <a:t>(Nó Operacional)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algn="ctr"/>
            <a:endParaRPr lang="pt-BR" dirty="0"/>
          </a:p>
        </p:txBody>
      </p:sp>
      <p:sp>
        <p:nvSpPr>
          <p:cNvPr id="11" name="Retângulo de cantos arredondados 10">
            <a:extLst>
              <a:ext uri="{FF2B5EF4-FFF2-40B4-BE49-F238E27FC236}">
                <a16:creationId xmlns:a16="http://schemas.microsoft.com/office/drawing/2014/main" id="{67FC9C97-6BBA-4BFC-A5E1-2436DE02BBE2}"/>
              </a:ext>
            </a:extLst>
          </p:cNvPr>
          <p:cNvSpPr/>
          <p:nvPr/>
        </p:nvSpPr>
        <p:spPr>
          <a:xfrm>
            <a:off x="8296200" y="4454212"/>
            <a:ext cx="2438855" cy="1013140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/>
              <a:t>Tratar o pedido.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86660" y="134525"/>
            <a:ext cx="6222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Cenário: Fazer pedido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7735231" y="2217132"/>
            <a:ext cx="3480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Sorveteria </a:t>
            </a:r>
            <a:r>
              <a:rPr lang="pt-BR" sz="2400" dirty="0" err="1"/>
              <a:t>Sorvetunes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266487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255558" y="3404614"/>
            <a:ext cx="172576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Loja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2842507" y="3861813"/>
            <a:ext cx="48903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de cantos arredondados 7"/>
          <p:cNvSpPr/>
          <p:nvPr/>
        </p:nvSpPr>
        <p:spPr>
          <a:xfrm>
            <a:off x="5345724" y="1800665"/>
            <a:ext cx="5851514" cy="399540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reto 18"/>
          <p:cNvCxnSpPr/>
          <p:nvPr/>
        </p:nvCxnSpPr>
        <p:spPr>
          <a:xfrm>
            <a:off x="9460734" y="3877911"/>
            <a:ext cx="0" cy="860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bo 20"/>
          <p:cNvSpPr/>
          <p:nvPr/>
        </p:nvSpPr>
        <p:spPr>
          <a:xfrm>
            <a:off x="8276606" y="3130127"/>
            <a:ext cx="2478041" cy="995369"/>
          </a:xfrm>
          <a:prstGeom prst="cube">
            <a:avLst>
              <a:gd name="adj" fmla="val 2500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Departamento de Vendas.</a:t>
            </a:r>
          </a:p>
          <a:p>
            <a:pPr algn="ctr"/>
            <a:r>
              <a:rPr lang="pt-BR" b="1" dirty="0">
                <a:solidFill>
                  <a:schemeClr val="bg1">
                    <a:lumMod val="65000"/>
                  </a:schemeClr>
                </a:solidFill>
              </a:rPr>
              <a:t>(Nó Operacional)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algn="ctr"/>
            <a:endParaRPr lang="pt-BR" dirty="0"/>
          </a:p>
        </p:txBody>
      </p:sp>
      <p:sp>
        <p:nvSpPr>
          <p:cNvPr id="11" name="Retângulo de cantos arredondados 10">
            <a:extLst>
              <a:ext uri="{FF2B5EF4-FFF2-40B4-BE49-F238E27FC236}">
                <a16:creationId xmlns:a16="http://schemas.microsoft.com/office/drawing/2014/main" id="{67FC9C97-6BBA-4BFC-A5E1-2436DE02BBE2}"/>
              </a:ext>
            </a:extLst>
          </p:cNvPr>
          <p:cNvSpPr/>
          <p:nvPr/>
        </p:nvSpPr>
        <p:spPr>
          <a:xfrm>
            <a:off x="8296200" y="4454212"/>
            <a:ext cx="2438855" cy="1013140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/>
              <a:t>Tratar o cancelamento do pedido.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86660" y="134525"/>
            <a:ext cx="6222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Cenário: Cancelar Pedido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6556053" y="2273272"/>
            <a:ext cx="3480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Sorveteria </a:t>
            </a:r>
            <a:r>
              <a:rPr lang="pt-BR" sz="2400" dirty="0" err="1"/>
              <a:t>Sorvetunes</a:t>
            </a:r>
            <a:endParaRPr lang="pt-BR" sz="2400" dirty="0"/>
          </a:p>
        </p:txBody>
      </p:sp>
      <p:sp>
        <p:nvSpPr>
          <p:cNvPr id="2" name="Cubo 1">
            <a:extLst>
              <a:ext uri="{FF2B5EF4-FFF2-40B4-BE49-F238E27FC236}">
                <a16:creationId xmlns:a16="http://schemas.microsoft.com/office/drawing/2014/main" id="{DB606855-E1B0-4F56-AA21-D3C329E437AF}"/>
              </a:ext>
            </a:extLst>
          </p:cNvPr>
          <p:cNvSpPr/>
          <p:nvPr/>
        </p:nvSpPr>
        <p:spPr>
          <a:xfrm>
            <a:off x="5516876" y="3183835"/>
            <a:ext cx="2478041" cy="995369"/>
          </a:xfrm>
          <a:prstGeom prst="cube">
            <a:avLst>
              <a:gd name="adj" fmla="val 2500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Departamento Financeiro.</a:t>
            </a:r>
          </a:p>
          <a:p>
            <a:pPr algn="ctr"/>
            <a:r>
              <a:rPr lang="pt-BR" b="1" dirty="0">
                <a:solidFill>
                  <a:schemeClr val="bg1">
                    <a:lumMod val="65000"/>
                  </a:schemeClr>
                </a:solidFill>
              </a:rPr>
              <a:t>(Nó Operacional)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54048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2063</TotalTime>
  <Words>89</Words>
  <Application>Microsoft Office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Gill Sans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Micaella Leal</cp:lastModifiedBy>
  <cp:revision>54</cp:revision>
  <dcterms:created xsi:type="dcterms:W3CDTF">2020-09-04T11:59:54Z</dcterms:created>
  <dcterms:modified xsi:type="dcterms:W3CDTF">2020-11-12T01:04:01Z</dcterms:modified>
</cp:coreProperties>
</file>