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28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1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85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9BBC-5669-453D-8C75-07C41C1632E4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9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257175"/>
            <a:ext cx="762952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6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97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9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363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23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84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84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6192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Alexsandro Augusto Ignacio</dc:creator>
  <cp:lastModifiedBy>Alexsandro Augusto Ignacio</cp:lastModifiedBy>
  <cp:revision>3</cp:revision>
  <dcterms:created xsi:type="dcterms:W3CDTF">2020-10-07T23:00:35Z</dcterms:created>
  <dcterms:modified xsi:type="dcterms:W3CDTF">2020-10-07T23:40:32Z</dcterms:modified>
</cp:coreProperties>
</file>