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Modelo Conceitual de Negócio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" y="1056783"/>
            <a:ext cx="12035073" cy="56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15</cp:revision>
  <dcterms:created xsi:type="dcterms:W3CDTF">2020-10-07T23:00:35Z</dcterms:created>
  <dcterms:modified xsi:type="dcterms:W3CDTF">2020-10-23T18:20:04Z</dcterms:modified>
</cp:coreProperties>
</file>