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2631779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1887763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- Solicitar o orçamento.</a:t>
            </a:r>
          </a:p>
          <a:p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 smtClean="0"/>
              <a:t>3 </a:t>
            </a:r>
            <a:r>
              <a:rPr lang="pt-BR" dirty="0"/>
              <a:t>- Cancelar pedido.</a:t>
            </a:r>
          </a:p>
          <a:p>
            <a:r>
              <a:rPr lang="pt-BR" dirty="0"/>
              <a:t>4</a:t>
            </a:r>
            <a:r>
              <a:rPr lang="pt-BR" dirty="0" smtClean="0"/>
              <a:t> - Receber o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Fábrica</a:t>
            </a:r>
          </a:p>
          <a:p>
            <a:pPr algn="ctr"/>
            <a:r>
              <a:rPr lang="pt-BR" sz="3200" dirty="0" smtClean="0"/>
              <a:t>Sorveteria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088979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1400548" y="4551355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12" name="Conector reto 11"/>
          <p:cNvCxnSpPr>
            <a:cxnSpLocks/>
            <a:stCxn id="10" idx="3"/>
          </p:cNvCxnSpPr>
          <p:nvPr/>
        </p:nvCxnSpPr>
        <p:spPr>
          <a:xfrm>
            <a:off x="3126317" y="5008555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889381" y="3802590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 Fornecer orçamento.</a:t>
            </a:r>
          </a:p>
          <a:p>
            <a:r>
              <a:rPr lang="pt-BR" dirty="0"/>
              <a:t>6</a:t>
            </a:r>
            <a:r>
              <a:rPr lang="pt-BR" dirty="0" smtClean="0"/>
              <a:t> - Vender matérias-primas.</a:t>
            </a:r>
          </a:p>
          <a:p>
            <a:r>
              <a:rPr lang="pt-BR" dirty="0"/>
              <a:t>7</a:t>
            </a:r>
            <a:r>
              <a:rPr lang="pt-BR" dirty="0" smtClean="0"/>
              <a:t> - Entregar matérias-primas.</a:t>
            </a:r>
            <a:endParaRPr lang="pt-BR" dirty="0"/>
          </a:p>
          <a:p>
            <a:r>
              <a:rPr lang="pt-BR" dirty="0"/>
              <a:t>8</a:t>
            </a:r>
            <a:r>
              <a:rPr lang="pt-BR" dirty="0" smtClean="0"/>
              <a:t> - Cancelar a compra.</a:t>
            </a:r>
          </a:p>
        </p:txBody>
      </p: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o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Receber </a:t>
            </a:r>
            <a:r>
              <a:rPr lang="pt-BR" dirty="0" smtClean="0"/>
              <a:t>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de orçamento para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Fornecer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91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compra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Vender matérias-primas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3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do recebimento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Entregar matérias-primas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 cancelamento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a 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4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220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40</cp:revision>
  <dcterms:created xsi:type="dcterms:W3CDTF">2020-09-04T11:59:54Z</dcterms:created>
  <dcterms:modified xsi:type="dcterms:W3CDTF">2020-09-18T22:12:45Z</dcterms:modified>
</cp:coreProperties>
</file>