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Externas (Atores)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167"/>
            <a:ext cx="12192001" cy="55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Externas (Atores)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03853"/>
            <a:ext cx="11887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17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23</cp:revision>
  <dcterms:created xsi:type="dcterms:W3CDTF">2020-10-07T23:00:35Z</dcterms:created>
  <dcterms:modified xsi:type="dcterms:W3CDTF">2020-11-09T19:18:49Z</dcterms:modified>
</cp:coreProperties>
</file>