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3207851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2463835"/>
            <a:ext cx="384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Solicitar orçamento.</a:t>
            </a:r>
          </a:p>
          <a:p>
            <a:r>
              <a:rPr lang="pt-BR" dirty="0"/>
              <a:t>2 - Fazer pedido.</a:t>
            </a:r>
          </a:p>
          <a:p>
            <a:r>
              <a:rPr lang="pt-BR" dirty="0"/>
              <a:t>3 - Cancelar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Fábrica de </a:t>
            </a:r>
          </a:p>
          <a:p>
            <a:pPr algn="ctr"/>
            <a:r>
              <a:rPr lang="pt-BR" sz="3200" dirty="0"/>
              <a:t>Sorvetes </a:t>
            </a:r>
            <a:r>
              <a:rPr lang="pt-BR" sz="3200" dirty="0" err="1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665051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345724" y="1800665"/>
            <a:ext cx="5851514" cy="39954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76606" y="3130127"/>
            <a:ext cx="2478041" cy="995369"/>
          </a:xfrm>
          <a:prstGeom prst="cube">
            <a:avLst>
              <a:gd name="adj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Cancelar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DB606855-E1B0-4F56-AA21-D3C329E437AF}"/>
              </a:ext>
            </a:extLst>
          </p:cNvPr>
          <p:cNvSpPr/>
          <p:nvPr/>
        </p:nvSpPr>
        <p:spPr>
          <a:xfrm>
            <a:off x="5516876" y="3183835"/>
            <a:ext cx="2478041" cy="995369"/>
          </a:xfrm>
          <a:prstGeom prst="cube">
            <a:avLst>
              <a:gd name="adj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89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Micaella Leal</cp:lastModifiedBy>
  <cp:revision>53</cp:revision>
  <dcterms:created xsi:type="dcterms:W3CDTF">2020-09-04T11:59:54Z</dcterms:created>
  <dcterms:modified xsi:type="dcterms:W3CDTF">2020-11-05T00:53:38Z</dcterms:modified>
</cp:coreProperties>
</file>