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04/11/2020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orçamento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143844"/>
            <a:ext cx="6477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842"/>
            <a:ext cx="12192000" cy="477831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</p:spTree>
    <p:extLst>
      <p:ext uri="{BB962C8B-B14F-4D97-AF65-F5344CB8AC3E}">
        <p14:creationId xmlns:p14="http://schemas.microsoft.com/office/powerpoint/2010/main" val="168937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44" y="982436"/>
            <a:ext cx="9353550" cy="49815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</p:spTree>
    <p:extLst>
      <p:ext uri="{BB962C8B-B14F-4D97-AF65-F5344CB8AC3E}">
        <p14:creationId xmlns:p14="http://schemas.microsoft.com/office/powerpoint/2010/main" val="340404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38212"/>
            <a:ext cx="6553200" cy="49815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</p:spTree>
    <p:extLst>
      <p:ext uri="{BB962C8B-B14F-4D97-AF65-F5344CB8AC3E}">
        <p14:creationId xmlns:p14="http://schemas.microsoft.com/office/powerpoint/2010/main" val="186018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1357933"/>
            <a:ext cx="7400925" cy="48577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</a:p>
        </p:txBody>
      </p:sp>
    </p:spTree>
    <p:extLst>
      <p:ext uri="{BB962C8B-B14F-4D97-AF65-F5344CB8AC3E}">
        <p14:creationId xmlns:p14="http://schemas.microsoft.com/office/powerpoint/2010/main" val="191834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BA597A0-6145-4396-BCF6-738553ABC03D}"/>
              </a:ext>
            </a:extLst>
          </p:cNvPr>
          <p:cNvSpPr txBox="1"/>
          <p:nvPr/>
        </p:nvSpPr>
        <p:spPr>
          <a:xfrm>
            <a:off x="397565" y="332168"/>
            <a:ext cx="6851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Capacidade: Tratar cancelamento do pedido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4617D7-3B65-471C-9C24-4091C1B0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23" y="967442"/>
            <a:ext cx="7836590" cy="52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49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Micaella Leal</cp:lastModifiedBy>
  <cp:revision>15</cp:revision>
  <dcterms:created xsi:type="dcterms:W3CDTF">2020-10-07T23:00:35Z</dcterms:created>
  <dcterms:modified xsi:type="dcterms:W3CDTF">2020-11-05T00:52:46Z</dcterms:modified>
</cp:coreProperties>
</file>