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</a:t>
            </a:r>
            <a:r>
              <a:rPr lang="pt-BR" sz="2800" dirty="0" err="1" smtClean="0"/>
              <a:t>Login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Menu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6" y="802107"/>
            <a:ext cx="8604379" cy="60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Orçamento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6" y="802107"/>
            <a:ext cx="8604379" cy="60558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5" y="802104"/>
            <a:ext cx="8604380" cy="60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5" y="804680"/>
            <a:ext cx="8604381" cy="60507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</a:t>
            </a:r>
            <a:r>
              <a:rPr lang="pt-BR" sz="2800" dirty="0" err="1" smtClean="0"/>
              <a:t>Pedio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36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3" y="767548"/>
            <a:ext cx="8604382" cy="60904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Cancelamento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97937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19</cp:revision>
  <dcterms:created xsi:type="dcterms:W3CDTF">2020-10-07T23:00:35Z</dcterms:created>
  <dcterms:modified xsi:type="dcterms:W3CDTF">2020-11-03T18:48:36Z</dcterms:modified>
</cp:coreProperties>
</file>