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428625"/>
            <a:ext cx="76390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1094052"/>
            <a:ext cx="11855570" cy="45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7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8" y="854169"/>
            <a:ext cx="11829691" cy="49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320"/>
            <a:ext cx="12192000" cy="571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32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4</cp:revision>
  <dcterms:created xsi:type="dcterms:W3CDTF">2020-10-07T23:00:35Z</dcterms:created>
  <dcterms:modified xsi:type="dcterms:W3CDTF">2020-10-08T19:48:26Z</dcterms:modified>
</cp:coreProperties>
</file>