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417DA0-27DC-4714-9BFC-9FCCF3F6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30B947B-22AC-4053-A700-7A840E1B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63712A8-20DE-49FD-902B-C966585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904214B-5B23-4FE7-9796-CEEAAB4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515B88B-DFF0-4F61-AB3D-7484056E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0429A7-D079-4EA0-8B16-D332C4E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56DA20-5D60-4BA8-B56A-68C4BDF6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1D821A8-B660-45ED-AAA4-38F91AB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4C58FDC-72A5-4FEA-8B84-749CCDB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8F540D8-C866-46CB-A562-4A3C1A7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57E11F9-AFBE-44ED-9B56-B6E05316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A9D28DA-8E15-4D37-BA23-2B47A512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2472547-01B8-450F-95FD-492FD903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3F38953-3AC6-4F3C-9DE6-BB4D2B1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AC9121-BA82-407E-AB92-1F6EC4E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F89F60-0283-405D-960B-B5B073ED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1B7D302-3798-4AAF-9361-C3A93A1A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23515DF-B99A-4DDF-9661-54C05D3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E4440D3-A64E-40E6-A45B-2BE140F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CE17F27-A031-491F-9A9A-6CEBBAD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256ABA-12BA-4BD2-9BE5-726E4AD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2238BBF-CC8A-4966-8C10-1BDFBEDD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1BB088B-7457-4D5E-B9C6-1A36F3D3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AAAFCF4-E5B3-4C04-BACC-2299600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2E5087F-777E-450C-8313-B1D596F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7AD0B7-F767-4265-90C3-6FF0C9F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817C6D4-3E97-4329-8BB6-B8D35821E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EABC267-BA4A-4483-93C9-4BF8F3B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205C21D-0DA3-4463-BD33-5456249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7FEEEF0-7234-4FB8-B605-A612261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F9F02D6-D063-441E-BA9D-DDCD447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BB9E2A-F08F-4E3B-A763-373BA65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04C2600-1328-4D70-878D-0CBC2F7F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7814252-383B-40DB-891E-ED14F2A4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84818841-F8CE-4C45-94A0-736EC387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2C7486DB-D535-4867-9FE0-8D51F788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5EA6DF7-1C20-480C-B61D-7CF730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60488E39-8419-48F9-BFBC-0D328E0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78146AA-F6CA-4BCE-AE30-066C4F10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5C7178-171E-4DD6-B1C0-368BAAAB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08B5940-008C-4F51-A942-157ADBB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B7FA87D-8950-4E55-A2D0-05976DA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4B18661-A30B-456D-8898-13B6321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8C14D1A2-D6EB-41BF-8AAC-E4450CB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328B4992-2BDA-4D8B-A8D9-5CA525BC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69E5FB3-607B-4099-8D24-22E626EE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886C5A-2832-40E7-B3D7-EA5B597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5D1CA7-362E-4E99-8C7A-513CFC4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EEBBEE4-AC86-4433-92D7-AD98BD57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FD113AE-2B12-4B2B-AD1A-475F883D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600F8CA-22F1-4E1B-AF5D-8EFC3FE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B70DB5F-F4D5-4C2D-8EDE-EA3035C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43A0D2-A7CB-4662-B29F-562D251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A787044F-9DBA-4E5F-9BEA-E18C8106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CCE252F-3DD3-49A6-9E1E-FB44033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8BF22C2-96C3-4E84-9C72-1B46013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7C34352-9705-4A68-A8C9-64C129E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F422F70-8FE6-4C38-BE8E-7D0DAB1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6794895-DC89-4D66-846E-4E31BB4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6F40EAB-1E09-45AF-9B89-6D6938A3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94AF1C9-BB2F-4C9C-8ED1-DEF1A525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609E-2EB3-48C4-95D0-B9BD7D23E94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FF46F08-9125-4796-AFBF-3E48A2F3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E6FEA89-A056-4348-8DBE-CEFCD597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Receber solicitação de orçamento</a:t>
            </a:r>
            <a:endParaRPr lang="pt-BR" sz="20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Loja faz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orçamento feita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 solicitação de orçamento enviada pela loja.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Consulta dados da loja que enviou o orçamento.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Armazena o orçamento enviado pela lo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ja.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7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Avisar protesto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 envia aviso de protesto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Comunicar ao cliente que não pagamento acarretará em protesto.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da loja resposta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que não pagará os boletos em atraso.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dados de cobrança.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comunicação de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protesto para 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lojas.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comprovante de transferência (TED).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aguardando confirmação do </a:t>
            </a:r>
            <a:r>
              <a:rPr lang="pt-BR" sz="24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ted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 aguarda reposta do extrato do banco.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solicitação do 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extrato.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6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extrato do Banco.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pago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pedido.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Armazenar informações no pedido.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não seja encontrado o pagamento, avisar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loja que sua transferência não foi encontrada. 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começa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Começar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cartão da loja e faz transação para pagamento com cartão.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Buscar informações de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Escolhe tipo de transação que atenderá ao cliente, crédito e débito para administradora de cartão.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2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termina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feedback da operação com cartão.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orçamento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o pedido.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status do pedido.</a:t>
            </a:r>
          </a:p>
          <a:p>
            <a:r>
              <a:rPr lang="pt-BR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mensagens de operação negada, se não estiver dentro </a:t>
            </a:r>
            <a:r>
              <a:rPr lang="pt-BR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pt-BR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parâmetros.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Envio de recibo caso a transação tenha sido feita sem problemas.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Vendedor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gera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 a partir de informações na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 informações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da loja, de solicitação de orçamento e de produto.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Gera o orçamento com base nessas informações.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Armazena dados referentes ao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Devolve o orçamento para a loja.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0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 trata resposta ao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(Departamento de vendas).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ao orçamento de acordo com informações armazenadas nele, inclusive informação da </a:t>
            </a:r>
            <a:r>
              <a:rPr lang="pt-BR" sz="2400" dirty="0" smtClean="0">
                <a:solidFill>
                  <a:srgbClr val="000000"/>
                </a:solidFill>
              </a:rPr>
              <a:t>loja.</a:t>
            </a:r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Pode recusar orçamento se não houver acordo com relação a preço ou indisponibilidade de produto.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Pede a loja que informe a forma de pagamento.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forma de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indica forma de pagamento e o efetua.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pagamento em dinheiro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Recebe pagamento da loja em cartão ou em dinheiro.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loja, orçamento, busca e recebe lançamento, envia essas informações ao pedido e insere informações no boleto, caso pagamento seja à prazo.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forma de pagamento.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Caso forma de pagamento esteja correta emite nota fiscal, boleto se pagamento for à prazo, caso tenha sido por transferência, envia informações do TED.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extratos do boleto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consulta extrato dos boletos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Iniciar a consulta </a:t>
            </a:r>
            <a:r>
              <a:rPr lang="pt-BR" sz="240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pt-BR" sz="240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pagamento dos boletos.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pPr marL="0" indent="0">
              <a:buNone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 Envia ao banco solicitação de extrato </a:t>
            </a:r>
            <a:r>
              <a:rPr lang="pt-BR" sz="2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dos boletos.</a:t>
            </a:r>
            <a:endParaRPr lang="pt-BR" sz="2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extratos do boleto</a:t>
            </a:r>
            <a:endParaRPr lang="pt-BR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Banco envia extratos do boleto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do banco os extratos </a:t>
            </a:r>
            <a:r>
              <a:rPr lang="pt-BR" sz="240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dos boletos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do banco o extratos dos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boletos.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 a conciliação dos status dos boletos.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Consultar atraso do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envia aviso de não pagamento.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Informar ao cliente que não recebeu pagamento.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quais lojas estão com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atrasos nos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pagamentos.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Cobrar pagamentos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faz cobrança de pagamentos à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Contatar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lojas avisando que há atraso no 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pagamento.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Oferece nova via do boleto com juros.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5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Enviar boletos 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Loja dá respostas sobre contato de cobrança.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Recebe da loja resposta do contato feito com cobrança referente a pagamentos atrasados.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novo boleto com juros, em caso de atraso.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envia dados de cobrança.</a:t>
            </a:r>
          </a:p>
        </p:txBody>
      </p:sp>
    </p:spTree>
    <p:extLst>
      <p:ext uri="{BB962C8B-B14F-4D97-AF65-F5344CB8AC3E}">
        <p14:creationId xmlns:p14="http://schemas.microsoft.com/office/powerpoint/2010/main" val="320607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14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 MESSIAS DA CONCEIÇÃO FILHO</dc:creator>
  <cp:lastModifiedBy>Alexsandro Augusto Ignacio</cp:lastModifiedBy>
  <cp:revision>52</cp:revision>
  <dcterms:created xsi:type="dcterms:W3CDTF">2020-10-14T22:15:43Z</dcterms:created>
  <dcterms:modified xsi:type="dcterms:W3CDTF">2020-10-23T12:48:49Z</dcterms:modified>
</cp:coreProperties>
</file>