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96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orçamento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143844"/>
            <a:ext cx="6477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808553-41BA-4F64-ABFD-32171356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049" y="483460"/>
            <a:ext cx="5463901" cy="56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7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BC2687F-651D-4CD3-BFA0-F3E311A7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2" y="186432"/>
            <a:ext cx="9357065" cy="62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7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94057A-4906-422A-B7F9-15FE39DB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87" y="919062"/>
            <a:ext cx="8735626" cy="57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4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38212"/>
            <a:ext cx="6553200" cy="49815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186018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1357933"/>
            <a:ext cx="7400925" cy="48577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191834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A597A0-6145-4396-BCF6-738553ABC03D}"/>
              </a:ext>
            </a:extLst>
          </p:cNvPr>
          <p:cNvSpPr txBox="1"/>
          <p:nvPr/>
        </p:nvSpPr>
        <p:spPr>
          <a:xfrm>
            <a:off x="397565" y="332168"/>
            <a:ext cx="6851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Capacidade: Tratar cancelamento do pedido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4617D7-3B65-471C-9C24-4091C1B0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23" y="967442"/>
            <a:ext cx="7836590" cy="52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49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Adriel Vicente</cp:lastModifiedBy>
  <cp:revision>17</cp:revision>
  <dcterms:created xsi:type="dcterms:W3CDTF">2020-10-07T23:00:35Z</dcterms:created>
  <dcterms:modified xsi:type="dcterms:W3CDTF">2020-11-13T01:19:17Z</dcterms:modified>
</cp:coreProperties>
</file>