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6" r:id="rId9"/>
    <p:sldId id="269" r:id="rId10"/>
    <p:sldId id="271" r:id="rId11"/>
    <p:sldId id="272" r:id="rId12"/>
    <p:sldId id="273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o status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mensagens de operação negada, se não estiver dentro do parâmetros.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cancelamento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solicita cancelamento de pedido à fábrica.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o processo de cancelamento de pedido.</a:t>
            </a: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a solicitação de cancelamento do pedido.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as informações de solicitação de cancelamento.</a:t>
            </a:r>
          </a:p>
        </p:txBody>
      </p:sp>
    </p:spTree>
    <p:extLst>
      <p:ext uri="{BB962C8B-B14F-4D97-AF65-F5344CB8AC3E}">
        <p14:creationId xmlns:p14="http://schemas.microsoft.com/office/powerpoint/2010/main" val="274027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Cancelamento do pedido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do pedido.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informações de loja e  pedido.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Recusa solicitação de cancelamento caso haja alguma divergência.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não houver divergências ele confirma o cancelamento.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43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Cancelar a Nota Fiscal do pedido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Realização do cancelamento da nota fiscal.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Realizar cancelamento da nota fiscal.</a:t>
            </a: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•Consult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informações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Altera status da solicitação de cancelamento.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Solicita ao responsável pelo departamento o cancelamento </a:t>
            </a:r>
            <a:r>
              <a:rPr lang="pt-B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nota.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</a:t>
            </a:r>
            <a:r>
              <a:rPr lang="pt-BR" sz="24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pt-BR" sz="24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loja.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consulta extrato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de</a:t>
            </a:r>
            <a:r>
              <a:rPr lang="pt-BR" sz="240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dos boletos.</a:t>
            </a: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dos boletos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boletos.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Verifica quais lojas estão com atrasos nos 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aguardando confirmação do </a:t>
            </a:r>
            <a:r>
              <a:rPr lang="pt-BR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extrato.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1038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Adriel Vicente</cp:lastModifiedBy>
  <cp:revision>58</cp:revision>
  <dcterms:created xsi:type="dcterms:W3CDTF">2020-10-14T22:15:43Z</dcterms:created>
  <dcterms:modified xsi:type="dcterms:W3CDTF">2020-11-13T01:15:31Z</dcterms:modified>
</cp:coreProperties>
</file>