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5" r:id="rId7"/>
    <p:sldId id="267" r:id="rId8"/>
    <p:sldId id="261" r:id="rId9"/>
    <p:sldId id="262" r:id="rId10"/>
    <p:sldId id="263" r:id="rId11"/>
    <p:sldId id="264" r:id="rId12"/>
    <p:sldId id="266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9" autoAdjust="0"/>
    <p:restoredTop sz="94660"/>
  </p:normalViewPr>
  <p:slideViewPr>
    <p:cSldViewPr snapToGrid="0">
      <p:cViewPr varScale="1">
        <p:scale>
          <a:sx n="54" d="100"/>
          <a:sy n="54" d="100"/>
        </p:scale>
        <p:origin x="3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53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1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79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241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083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231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14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78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61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353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64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8167A-7346-46C7-A193-E3829EEED7F1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824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384671" y="2631779"/>
            <a:ext cx="1725769" cy="91440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3907669" y="1394874"/>
            <a:ext cx="3845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1 - Realizar o cadastro. </a:t>
            </a:r>
          </a:p>
          <a:p>
            <a:r>
              <a:rPr lang="pt-BR" dirty="0"/>
              <a:t>2</a:t>
            </a:r>
            <a:r>
              <a:rPr lang="pt-BR" dirty="0" smtClean="0"/>
              <a:t> - Solicitar o orçamento.</a:t>
            </a:r>
          </a:p>
          <a:p>
            <a:r>
              <a:rPr lang="pt-BR" dirty="0"/>
              <a:t>3</a:t>
            </a:r>
            <a:r>
              <a:rPr lang="pt-BR" dirty="0" smtClean="0"/>
              <a:t> </a:t>
            </a:r>
            <a:r>
              <a:rPr lang="pt-BR" dirty="0"/>
              <a:t>-</a:t>
            </a:r>
            <a:r>
              <a:rPr lang="pt-BR" dirty="0" smtClean="0"/>
              <a:t> Fazer pedido.</a:t>
            </a:r>
          </a:p>
          <a:p>
            <a:r>
              <a:rPr lang="pt-BR" dirty="0"/>
              <a:t>4</a:t>
            </a:r>
            <a:r>
              <a:rPr lang="pt-BR" dirty="0" smtClean="0"/>
              <a:t> - Receber o pedido.</a:t>
            </a:r>
          </a:p>
          <a:p>
            <a:r>
              <a:rPr lang="pt-BR" dirty="0" smtClean="0"/>
              <a:t>5 </a:t>
            </a:r>
            <a:r>
              <a:rPr lang="pt-BR" dirty="0"/>
              <a:t>- Cancelar </a:t>
            </a:r>
            <a:r>
              <a:rPr lang="pt-BR" dirty="0" smtClean="0"/>
              <a:t>pedido.</a:t>
            </a:r>
          </a:p>
          <a:p>
            <a:r>
              <a:rPr lang="pt-BR" dirty="0" smtClean="0"/>
              <a:t>6 </a:t>
            </a:r>
            <a:r>
              <a:rPr lang="pt-BR" dirty="0"/>
              <a:t>- </a:t>
            </a:r>
            <a:r>
              <a:rPr lang="pt-BR" dirty="0" smtClean="0"/>
              <a:t>Devolução </a:t>
            </a:r>
            <a:r>
              <a:rPr lang="pt-BR" dirty="0"/>
              <a:t>pedido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7751108" y="1461623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751108" y="2998126"/>
            <a:ext cx="34802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Sorveteria </a:t>
            </a:r>
            <a:r>
              <a:rPr lang="pt-BR" sz="3200" dirty="0" err="1" smtClean="0"/>
              <a:t>Sorvetunes</a:t>
            </a:r>
            <a:endParaRPr lang="pt-BR" sz="32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186661" y="88805"/>
            <a:ext cx="46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Contexto de Negócio</a:t>
            </a:r>
          </a:p>
        </p:txBody>
      </p:sp>
      <p:cxnSp>
        <p:nvCxnSpPr>
          <p:cNvPr id="22" name="Conector reto 21"/>
          <p:cNvCxnSpPr>
            <a:cxnSpLocks/>
            <a:stCxn id="7" idx="3"/>
          </p:cNvCxnSpPr>
          <p:nvPr/>
        </p:nvCxnSpPr>
        <p:spPr>
          <a:xfrm>
            <a:off x="3110440" y="3088979"/>
            <a:ext cx="4640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de cantos arredondados 9"/>
          <p:cNvSpPr/>
          <p:nvPr/>
        </p:nvSpPr>
        <p:spPr>
          <a:xfrm>
            <a:off x="1400548" y="4551355"/>
            <a:ext cx="1725769" cy="91440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Fornecedor</a:t>
            </a:r>
            <a:endParaRPr lang="pt-BR" dirty="0"/>
          </a:p>
        </p:txBody>
      </p:sp>
      <p:cxnSp>
        <p:nvCxnSpPr>
          <p:cNvPr id="12" name="Conector reto 11"/>
          <p:cNvCxnSpPr>
            <a:cxnSpLocks/>
            <a:stCxn id="10" idx="3"/>
          </p:cNvCxnSpPr>
          <p:nvPr/>
        </p:nvCxnSpPr>
        <p:spPr>
          <a:xfrm>
            <a:off x="3126317" y="5008555"/>
            <a:ext cx="4640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3898525" y="3348330"/>
            <a:ext cx="3845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</a:t>
            </a:r>
            <a:r>
              <a:rPr lang="pt-BR" dirty="0" smtClean="0"/>
              <a:t> - Cadastrar </a:t>
            </a:r>
            <a:r>
              <a:rPr lang="pt-BR" dirty="0"/>
              <a:t>o </a:t>
            </a:r>
            <a:r>
              <a:rPr lang="pt-BR" dirty="0" smtClean="0"/>
              <a:t>fornecedor. </a:t>
            </a:r>
          </a:p>
          <a:p>
            <a:r>
              <a:rPr lang="pt-BR" dirty="0"/>
              <a:t>8</a:t>
            </a:r>
            <a:r>
              <a:rPr lang="pt-BR" dirty="0" smtClean="0"/>
              <a:t> - Fornecer orçamento.</a:t>
            </a:r>
          </a:p>
          <a:p>
            <a:r>
              <a:rPr lang="pt-BR" dirty="0"/>
              <a:t>9</a:t>
            </a:r>
            <a:r>
              <a:rPr lang="pt-BR" dirty="0" smtClean="0"/>
              <a:t> - Vender matérias-primas.</a:t>
            </a:r>
          </a:p>
          <a:p>
            <a:r>
              <a:rPr lang="pt-BR" dirty="0" smtClean="0"/>
              <a:t>10 - Entregar matérias-primas.</a:t>
            </a:r>
            <a:endParaRPr lang="pt-BR" dirty="0"/>
          </a:p>
          <a:p>
            <a:r>
              <a:rPr lang="pt-BR" dirty="0" smtClean="0"/>
              <a:t>11  -  Cancelar a compra.</a:t>
            </a:r>
          </a:p>
          <a:p>
            <a:r>
              <a:rPr lang="pt-BR" dirty="0" smtClean="0"/>
              <a:t>12 - Devolução compra.</a:t>
            </a:r>
          </a:p>
        </p:txBody>
      </p:sp>
    </p:spTree>
    <p:extLst>
      <p:ext uri="{BB962C8B-B14F-4D97-AF65-F5344CB8AC3E}">
        <p14:creationId xmlns:p14="http://schemas.microsoft.com/office/powerpoint/2010/main" val="2104780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255558" y="3404614"/>
            <a:ext cx="17257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Fornecedor</a:t>
            </a:r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842507" y="3861813"/>
            <a:ext cx="4890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7732820" y="1790807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9460734" y="3877911"/>
            <a:ext cx="0" cy="86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de cantos arredondados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67FC9C97-6BBA-4BFC-A5E1-2436DE02BBE2}"/>
              </a:ext>
            </a:extLst>
          </p:cNvPr>
          <p:cNvSpPr/>
          <p:nvPr/>
        </p:nvSpPr>
        <p:spPr>
          <a:xfrm>
            <a:off x="8296200" y="4454212"/>
            <a:ext cx="2438855" cy="101314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Tratar </a:t>
            </a:r>
            <a:r>
              <a:rPr lang="pt-BR" b="1" dirty="0" smtClean="0"/>
              <a:t>a compra da matéria-prima.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6660" y="134525"/>
            <a:ext cx="6222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Cenário: </a:t>
            </a:r>
            <a:r>
              <a:rPr lang="pt-BR" dirty="0" smtClean="0"/>
              <a:t>Vender matérias-primas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735231" y="2217132"/>
            <a:ext cx="34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Sorveteria </a:t>
            </a:r>
            <a:r>
              <a:rPr lang="pt-BR" sz="2400" dirty="0" err="1" smtClean="0"/>
              <a:t>Sorvetunes</a:t>
            </a:r>
            <a:endParaRPr lang="pt-BR" sz="2400" dirty="0"/>
          </a:p>
        </p:txBody>
      </p:sp>
      <p:sp>
        <p:nvSpPr>
          <p:cNvPr id="13" name="Cubo 12"/>
          <p:cNvSpPr/>
          <p:nvPr/>
        </p:nvSpPr>
        <p:spPr>
          <a:xfrm>
            <a:off x="8257014" y="3007512"/>
            <a:ext cx="2478041" cy="99536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Departamento de Compras.</a:t>
            </a:r>
          </a:p>
          <a:p>
            <a:pPr algn="ctr"/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(Nó Operacional)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8931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255558" y="3404614"/>
            <a:ext cx="17257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Fornecedor</a:t>
            </a:r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842507" y="3861813"/>
            <a:ext cx="4890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7732820" y="1790807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9460734" y="3877911"/>
            <a:ext cx="0" cy="86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de cantos arredondados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67FC9C97-6BBA-4BFC-A5E1-2436DE02BBE2}"/>
              </a:ext>
            </a:extLst>
          </p:cNvPr>
          <p:cNvSpPr/>
          <p:nvPr/>
        </p:nvSpPr>
        <p:spPr>
          <a:xfrm>
            <a:off x="8296200" y="4454212"/>
            <a:ext cx="2438855" cy="101314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Tratar </a:t>
            </a:r>
            <a:r>
              <a:rPr lang="pt-BR" b="1" dirty="0" smtClean="0"/>
              <a:t>do recebimento da matéria-prima.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6660" y="134525"/>
            <a:ext cx="6717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Cenário: Entregar matérias-primas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735231" y="2217132"/>
            <a:ext cx="34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Sorveteria </a:t>
            </a:r>
            <a:r>
              <a:rPr lang="pt-BR" sz="2400" dirty="0" err="1" smtClean="0"/>
              <a:t>Sorvetunes</a:t>
            </a:r>
            <a:endParaRPr lang="pt-BR" sz="2400" dirty="0"/>
          </a:p>
        </p:txBody>
      </p:sp>
      <p:sp>
        <p:nvSpPr>
          <p:cNvPr id="13" name="Cubo 12"/>
          <p:cNvSpPr/>
          <p:nvPr/>
        </p:nvSpPr>
        <p:spPr>
          <a:xfrm>
            <a:off x="8257014" y="3007512"/>
            <a:ext cx="2478041" cy="99536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Departamento de logística.</a:t>
            </a:r>
          </a:p>
          <a:p>
            <a:pPr algn="ctr"/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(Nó Operacional)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559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255558" y="3404614"/>
            <a:ext cx="17257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Fornecedor</a:t>
            </a:r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842507" y="3861813"/>
            <a:ext cx="4890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7732820" y="1790807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9460734" y="3877911"/>
            <a:ext cx="0" cy="86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de cantos arredondados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67FC9C97-6BBA-4BFC-A5E1-2436DE02BBE2}"/>
              </a:ext>
            </a:extLst>
          </p:cNvPr>
          <p:cNvSpPr/>
          <p:nvPr/>
        </p:nvSpPr>
        <p:spPr>
          <a:xfrm>
            <a:off x="8296200" y="4454212"/>
            <a:ext cx="2438855" cy="101314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 smtClean="0"/>
              <a:t>Tratar cancelamento da compra.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6660" y="134525"/>
            <a:ext cx="6717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Cenário: </a:t>
            </a:r>
            <a:r>
              <a:rPr lang="pt-BR" dirty="0" smtClean="0"/>
              <a:t>Cancelar a compra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735231" y="2217132"/>
            <a:ext cx="34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Sorveteria </a:t>
            </a:r>
            <a:r>
              <a:rPr lang="pt-BR" sz="2400" dirty="0" err="1" smtClean="0"/>
              <a:t>Sorvetunes</a:t>
            </a:r>
            <a:endParaRPr lang="pt-BR" sz="2400" dirty="0"/>
          </a:p>
        </p:txBody>
      </p:sp>
      <p:sp>
        <p:nvSpPr>
          <p:cNvPr id="13" name="Cubo 12"/>
          <p:cNvSpPr/>
          <p:nvPr/>
        </p:nvSpPr>
        <p:spPr>
          <a:xfrm>
            <a:off x="8257014" y="3007512"/>
            <a:ext cx="2478041" cy="99536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Departamento de logística.</a:t>
            </a:r>
          </a:p>
          <a:p>
            <a:pPr algn="ctr"/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(Nó Operacional)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3574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255558" y="3404614"/>
            <a:ext cx="17257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Fornecedor</a:t>
            </a:r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842507" y="3861813"/>
            <a:ext cx="4890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7732820" y="1790807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9460734" y="3877911"/>
            <a:ext cx="0" cy="86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de cantos arredondados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67FC9C97-6BBA-4BFC-A5E1-2436DE02BBE2}"/>
              </a:ext>
            </a:extLst>
          </p:cNvPr>
          <p:cNvSpPr/>
          <p:nvPr/>
        </p:nvSpPr>
        <p:spPr>
          <a:xfrm>
            <a:off x="8296200" y="4454212"/>
            <a:ext cx="2438855" cy="101314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 smtClean="0"/>
              <a:t>Tratar devolução da compra.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6660" y="134525"/>
            <a:ext cx="6717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Cenário: </a:t>
            </a:r>
            <a:r>
              <a:rPr lang="pt-BR" dirty="0" smtClean="0"/>
              <a:t>Devolução da compra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735231" y="2217132"/>
            <a:ext cx="34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Sorveteria </a:t>
            </a:r>
            <a:r>
              <a:rPr lang="pt-BR" sz="2400" dirty="0" err="1" smtClean="0"/>
              <a:t>Sorvetunes</a:t>
            </a:r>
            <a:endParaRPr lang="pt-BR" sz="2400" dirty="0"/>
          </a:p>
        </p:txBody>
      </p:sp>
      <p:sp>
        <p:nvSpPr>
          <p:cNvPr id="13" name="Cubo 12"/>
          <p:cNvSpPr/>
          <p:nvPr/>
        </p:nvSpPr>
        <p:spPr>
          <a:xfrm>
            <a:off x="8257014" y="3007512"/>
            <a:ext cx="2478041" cy="99536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Departamento de logística.</a:t>
            </a:r>
          </a:p>
          <a:p>
            <a:pPr algn="ctr"/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(Nó Operacional)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7529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255558" y="3404614"/>
            <a:ext cx="17257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</a:t>
            </a:r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842507" y="3861813"/>
            <a:ext cx="4890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7732820" y="1790807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9460734" y="3877911"/>
            <a:ext cx="0" cy="86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de cantos arredondados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67FC9C97-6BBA-4BFC-A5E1-2436DE02BBE2}"/>
              </a:ext>
            </a:extLst>
          </p:cNvPr>
          <p:cNvSpPr/>
          <p:nvPr/>
        </p:nvSpPr>
        <p:spPr>
          <a:xfrm>
            <a:off x="8296200" y="4454212"/>
            <a:ext cx="2438855" cy="101314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Tratar </a:t>
            </a:r>
            <a:r>
              <a:rPr lang="pt-BR" b="1" dirty="0" smtClean="0"/>
              <a:t>o Cadastro do Lojista/Franqueado.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6660" y="134525"/>
            <a:ext cx="6222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Cenário: Realizar o cadastro 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735231" y="2217132"/>
            <a:ext cx="34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Sorveteria </a:t>
            </a:r>
            <a:r>
              <a:rPr lang="pt-BR" sz="2400" dirty="0" err="1" smtClean="0"/>
              <a:t>Sorvetunes</a:t>
            </a:r>
            <a:endParaRPr lang="pt-BR" sz="2400" dirty="0"/>
          </a:p>
        </p:txBody>
      </p:sp>
      <p:sp>
        <p:nvSpPr>
          <p:cNvPr id="13" name="Cubo 12"/>
          <p:cNvSpPr/>
          <p:nvPr/>
        </p:nvSpPr>
        <p:spPr>
          <a:xfrm>
            <a:off x="8257014" y="3007512"/>
            <a:ext cx="2478041" cy="99536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Departamento de </a:t>
            </a:r>
            <a:r>
              <a:rPr lang="pt-BR" dirty="0" smtClean="0">
                <a:solidFill>
                  <a:schemeClr val="tx1"/>
                </a:solidFill>
              </a:rPr>
              <a:t>Vendas.</a:t>
            </a:r>
          </a:p>
          <a:p>
            <a:pPr algn="ctr"/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(Nó Operacional)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4342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255558" y="3404614"/>
            <a:ext cx="17257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842507" y="3861813"/>
            <a:ext cx="4890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7732820" y="1790807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9460734" y="3877911"/>
            <a:ext cx="0" cy="86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bo 20"/>
          <p:cNvSpPr/>
          <p:nvPr/>
        </p:nvSpPr>
        <p:spPr>
          <a:xfrm>
            <a:off x="8257014" y="3007512"/>
            <a:ext cx="2478041" cy="99536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Departamento de Vendas.</a:t>
            </a:r>
          </a:p>
          <a:p>
            <a:pPr algn="ctr"/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(Nó Operacional)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algn="ctr"/>
            <a:endParaRPr lang="pt-BR" dirty="0"/>
          </a:p>
        </p:txBody>
      </p:sp>
      <p:sp>
        <p:nvSpPr>
          <p:cNvPr id="11" name="Retângulo de cantos arredondados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67FC9C97-6BBA-4BFC-A5E1-2436DE02BBE2}"/>
              </a:ext>
            </a:extLst>
          </p:cNvPr>
          <p:cNvSpPr/>
          <p:nvPr/>
        </p:nvSpPr>
        <p:spPr>
          <a:xfrm>
            <a:off x="8296200" y="4454212"/>
            <a:ext cx="2438855" cy="101314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Tratar </a:t>
            </a:r>
            <a:r>
              <a:rPr lang="pt-BR" b="1" dirty="0" smtClean="0"/>
              <a:t>o orçamento.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6660" y="134525"/>
            <a:ext cx="6222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Cenário: Solicitar o orçamento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735231" y="2217132"/>
            <a:ext cx="34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Sorveteria </a:t>
            </a:r>
            <a:r>
              <a:rPr lang="pt-BR" sz="2400" dirty="0" err="1" smtClean="0"/>
              <a:t>Sorvetunes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25539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255558" y="3404614"/>
            <a:ext cx="17257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842507" y="3861813"/>
            <a:ext cx="4890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7732820" y="1790807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9460734" y="3877911"/>
            <a:ext cx="0" cy="86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bo 20"/>
          <p:cNvSpPr/>
          <p:nvPr/>
        </p:nvSpPr>
        <p:spPr>
          <a:xfrm>
            <a:off x="8257014" y="3007512"/>
            <a:ext cx="2478041" cy="99536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Departamento de Vendas.</a:t>
            </a:r>
          </a:p>
          <a:p>
            <a:pPr algn="ctr"/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(Nó Operacional)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algn="ctr"/>
            <a:endParaRPr lang="pt-BR" dirty="0"/>
          </a:p>
        </p:txBody>
      </p:sp>
      <p:sp>
        <p:nvSpPr>
          <p:cNvPr id="11" name="Retângulo de cantos arredondados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67FC9C97-6BBA-4BFC-A5E1-2436DE02BBE2}"/>
              </a:ext>
            </a:extLst>
          </p:cNvPr>
          <p:cNvSpPr/>
          <p:nvPr/>
        </p:nvSpPr>
        <p:spPr>
          <a:xfrm>
            <a:off x="8296200" y="4454212"/>
            <a:ext cx="2438855" cy="101314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Tratar </a:t>
            </a:r>
            <a:r>
              <a:rPr lang="pt-BR" b="1" dirty="0" smtClean="0"/>
              <a:t>o aceite do pedido.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6660" y="134525"/>
            <a:ext cx="6222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Cenário: Fazer pedido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735231" y="2217132"/>
            <a:ext cx="34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Sorveteria </a:t>
            </a:r>
            <a:r>
              <a:rPr lang="pt-BR" sz="2400" dirty="0" err="1" smtClean="0"/>
              <a:t>Sorvetunes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66487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255558" y="3404614"/>
            <a:ext cx="17257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842507" y="3861813"/>
            <a:ext cx="4890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7732820" y="1790807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9460734" y="3877911"/>
            <a:ext cx="0" cy="86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bo 20"/>
          <p:cNvSpPr/>
          <p:nvPr/>
        </p:nvSpPr>
        <p:spPr>
          <a:xfrm>
            <a:off x="8257014" y="3007512"/>
            <a:ext cx="2478041" cy="99536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Departamento de logística.</a:t>
            </a:r>
          </a:p>
          <a:p>
            <a:pPr algn="ctr"/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(Nó Operacional)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algn="ctr"/>
            <a:endParaRPr lang="pt-BR" dirty="0"/>
          </a:p>
        </p:txBody>
      </p:sp>
      <p:sp>
        <p:nvSpPr>
          <p:cNvPr id="11" name="Retângulo de cantos arredondados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67FC9C97-6BBA-4BFC-A5E1-2436DE02BBE2}"/>
              </a:ext>
            </a:extLst>
          </p:cNvPr>
          <p:cNvSpPr/>
          <p:nvPr/>
        </p:nvSpPr>
        <p:spPr>
          <a:xfrm>
            <a:off x="8296200" y="4454212"/>
            <a:ext cx="2438855" cy="101314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Tratar </a:t>
            </a:r>
            <a:r>
              <a:rPr lang="pt-BR" b="1" dirty="0" smtClean="0"/>
              <a:t>o envio do  produto.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6660" y="134525"/>
            <a:ext cx="6222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Cenário: Receber </a:t>
            </a:r>
            <a:r>
              <a:rPr lang="pt-BR" dirty="0" smtClean="0"/>
              <a:t>o Pedido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735231" y="2217132"/>
            <a:ext cx="34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Sorveteria </a:t>
            </a:r>
            <a:r>
              <a:rPr lang="pt-BR" sz="2400" dirty="0" err="1" smtClean="0"/>
              <a:t>Sorvetunes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51597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255558" y="3404614"/>
            <a:ext cx="17257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842507" y="3861813"/>
            <a:ext cx="4890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7732820" y="1790807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9460734" y="3877911"/>
            <a:ext cx="0" cy="86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bo 20"/>
          <p:cNvSpPr/>
          <p:nvPr/>
        </p:nvSpPr>
        <p:spPr>
          <a:xfrm>
            <a:off x="8257014" y="3007512"/>
            <a:ext cx="2478041" cy="99536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Departamento de logística.</a:t>
            </a:r>
          </a:p>
          <a:p>
            <a:pPr algn="ctr"/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(Nó Operacional)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algn="ctr"/>
            <a:endParaRPr lang="pt-BR" dirty="0"/>
          </a:p>
        </p:txBody>
      </p:sp>
      <p:sp>
        <p:nvSpPr>
          <p:cNvPr id="11" name="Retângulo de cantos arredondados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67FC9C97-6BBA-4BFC-A5E1-2436DE02BBE2}"/>
              </a:ext>
            </a:extLst>
          </p:cNvPr>
          <p:cNvSpPr/>
          <p:nvPr/>
        </p:nvSpPr>
        <p:spPr>
          <a:xfrm>
            <a:off x="8296200" y="4454212"/>
            <a:ext cx="2438855" cy="101314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Tratar </a:t>
            </a:r>
            <a:r>
              <a:rPr lang="pt-BR" b="1" dirty="0" smtClean="0"/>
              <a:t>o cancelamento do pedido.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6660" y="134525"/>
            <a:ext cx="6222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Cenário: </a:t>
            </a:r>
            <a:r>
              <a:rPr lang="pt-BR" dirty="0" smtClean="0"/>
              <a:t>Cancelar o Pedido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735231" y="2217132"/>
            <a:ext cx="34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Sorveteria </a:t>
            </a:r>
            <a:r>
              <a:rPr lang="pt-BR" sz="2400" dirty="0" err="1" smtClean="0"/>
              <a:t>Sorvetunes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645404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255558" y="3404614"/>
            <a:ext cx="17257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842507" y="3861813"/>
            <a:ext cx="4890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7732820" y="1790807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9460734" y="3877911"/>
            <a:ext cx="0" cy="86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bo 20"/>
          <p:cNvSpPr/>
          <p:nvPr/>
        </p:nvSpPr>
        <p:spPr>
          <a:xfrm>
            <a:off x="8257014" y="3007512"/>
            <a:ext cx="2478041" cy="99536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Departamento de logística.</a:t>
            </a:r>
          </a:p>
          <a:p>
            <a:pPr algn="ctr"/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(Nó Operacional)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algn="ctr"/>
            <a:endParaRPr lang="pt-BR" dirty="0"/>
          </a:p>
        </p:txBody>
      </p:sp>
      <p:sp>
        <p:nvSpPr>
          <p:cNvPr id="11" name="Retângulo de cantos arredondados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67FC9C97-6BBA-4BFC-A5E1-2436DE02BBE2}"/>
              </a:ext>
            </a:extLst>
          </p:cNvPr>
          <p:cNvSpPr/>
          <p:nvPr/>
        </p:nvSpPr>
        <p:spPr>
          <a:xfrm>
            <a:off x="8296200" y="4454212"/>
            <a:ext cx="2438855" cy="101314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Tratar </a:t>
            </a:r>
            <a:r>
              <a:rPr lang="pt-BR" b="1" dirty="0" smtClean="0"/>
              <a:t>a devolução do pedido.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6660" y="134525"/>
            <a:ext cx="6222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Cenário: </a:t>
            </a:r>
            <a:r>
              <a:rPr lang="pt-BR" dirty="0" smtClean="0"/>
              <a:t>Devolução do Pedido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735231" y="2217132"/>
            <a:ext cx="34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Sorveteria </a:t>
            </a:r>
            <a:r>
              <a:rPr lang="pt-BR" sz="2400" dirty="0" err="1" smtClean="0"/>
              <a:t>Sorvetunes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084701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255558" y="3404614"/>
            <a:ext cx="17257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Fornecedor</a:t>
            </a:r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842507" y="3861813"/>
            <a:ext cx="4890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7732820" y="1790807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9460734" y="3877911"/>
            <a:ext cx="0" cy="86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de cantos arredondados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67FC9C97-6BBA-4BFC-A5E1-2436DE02BBE2}"/>
              </a:ext>
            </a:extLst>
          </p:cNvPr>
          <p:cNvSpPr/>
          <p:nvPr/>
        </p:nvSpPr>
        <p:spPr>
          <a:xfrm>
            <a:off x="8296200" y="4454212"/>
            <a:ext cx="2438855" cy="101314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Tratar </a:t>
            </a:r>
            <a:r>
              <a:rPr lang="pt-BR" b="1" dirty="0" smtClean="0"/>
              <a:t>o Cadastro do fornecedor.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6660" y="134525"/>
            <a:ext cx="6222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Cenário: Cadastrar o fornecedor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735231" y="2217132"/>
            <a:ext cx="34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Sorveteria </a:t>
            </a:r>
            <a:r>
              <a:rPr lang="pt-BR" sz="2400" dirty="0" err="1" smtClean="0"/>
              <a:t>Sorvetunes</a:t>
            </a:r>
            <a:endParaRPr lang="pt-BR" sz="2400" dirty="0"/>
          </a:p>
        </p:txBody>
      </p:sp>
      <p:sp>
        <p:nvSpPr>
          <p:cNvPr id="13" name="Cubo 12"/>
          <p:cNvSpPr/>
          <p:nvPr/>
        </p:nvSpPr>
        <p:spPr>
          <a:xfrm>
            <a:off x="8257014" y="3007512"/>
            <a:ext cx="2478041" cy="99536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Departamento de Compras.</a:t>
            </a:r>
          </a:p>
          <a:p>
            <a:pPr algn="ctr"/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(Nó Operacional)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9728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255558" y="3404614"/>
            <a:ext cx="17257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Fornecedor</a:t>
            </a:r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842507" y="3861813"/>
            <a:ext cx="4890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7732820" y="1790807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9460734" y="3877911"/>
            <a:ext cx="0" cy="86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de cantos arredondados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67FC9C97-6BBA-4BFC-A5E1-2436DE02BBE2}"/>
              </a:ext>
            </a:extLst>
          </p:cNvPr>
          <p:cNvSpPr/>
          <p:nvPr/>
        </p:nvSpPr>
        <p:spPr>
          <a:xfrm>
            <a:off x="8296200" y="4454212"/>
            <a:ext cx="2438855" cy="101314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Tratar </a:t>
            </a:r>
            <a:r>
              <a:rPr lang="pt-BR" b="1" dirty="0" smtClean="0"/>
              <a:t>o envio de orçamento para fornecedor.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6660" y="134525"/>
            <a:ext cx="6222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Cenário: Fornecer orçamento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735231" y="2217132"/>
            <a:ext cx="34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Sorveteria </a:t>
            </a:r>
            <a:r>
              <a:rPr lang="pt-BR" sz="2400" dirty="0" err="1" smtClean="0"/>
              <a:t>Sorvetunes</a:t>
            </a:r>
            <a:endParaRPr lang="pt-BR" sz="2400" dirty="0"/>
          </a:p>
        </p:txBody>
      </p:sp>
      <p:sp>
        <p:nvSpPr>
          <p:cNvPr id="13" name="Cubo 12"/>
          <p:cNvSpPr/>
          <p:nvPr/>
        </p:nvSpPr>
        <p:spPr>
          <a:xfrm>
            <a:off x="8257014" y="3007512"/>
            <a:ext cx="2478041" cy="99536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Departamento de Compras.</a:t>
            </a:r>
          </a:p>
          <a:p>
            <a:pPr algn="ctr"/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(Nó Operacional)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69174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330</Words>
  <Application>Microsoft Office PowerPoint</Application>
  <PresentationFormat>Widescreen</PresentationFormat>
  <Paragraphs>112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Gill Sans</vt:lpstr>
      <vt:lpstr>ヒラギノ角ゴ ProN W3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Alexsandro Augusto Ignacio</cp:lastModifiedBy>
  <cp:revision>29</cp:revision>
  <dcterms:created xsi:type="dcterms:W3CDTF">2020-09-04T11:59:54Z</dcterms:created>
  <dcterms:modified xsi:type="dcterms:W3CDTF">2020-09-14T18:09:57Z</dcterms:modified>
</cp:coreProperties>
</file>